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ராஜாதி ராஜா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மாபெரும் தேவன் மண்ணில்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மாந்தர்தம் பாவம் போக்க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மாபெரும் தேவன் மண்ணில் வந்தார்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மனசஞ்சலம் நீக்க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மனஅமைதியை கொடுக்க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மனசஞ்சலம் நீக்க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ராஜாதி ராஜா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பாவம் நிறைந்த உலகத்திலே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 தேவன் வந்து உதித்தார்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பாவம் நிறைந்த உலகத்திலே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 தேவன் உன்னுள் உதித்தார்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நேரமே சுத்த மாவாய்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அந்த தேவன் உன்னுள் உதித்தார்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ராஜாதி ராஜா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ராஜா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97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622</cp:revision>
  <dcterms:created xsi:type="dcterms:W3CDTF">2023-03-13T17:37:04Z</dcterms:created>
  <dcterms:modified xsi:type="dcterms:W3CDTF">2024-04-13T14:19:32Z</dcterms:modified>
</cp:coreProperties>
</file>