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இராஜாதி இராஜாவாம் கர்த்தாதி கர்த்தராம்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நேசர் என்னோடுண்டு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சத்திய வார்த்தைகள் என்னுள்ளே நிற்பதால்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விசுவாசம் என்னில் உண்டு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Iraajaathi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Iraajaavaam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Karththaathi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Karththaraam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Naesar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Ennodunndu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Saththiya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Vaarththaikal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Ennullae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Nirpathaal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Visuvaasam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ஆராதிப்போம் ஆர்ப்பரிப்போம்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கர்த்தரின் நாமத்தை உயர்த்திடுவோம் - 2 – இராஜாதி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Aaraathippom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Aarpparippom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Naamaththai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Uyarththiduvom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Iraajaathi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கால்கள் இடறியே பள்ளத்தில் விழுந்தேனே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தூக்கி எடுத்தீரைய்யா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உலகமே வெறுக்கையில் பக்கத்தில் நின்றென்னை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தாங்கி கொண்டீரய்யா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Idariyae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Pallaththil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Vilunthaenae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Thookki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Eduththeeraiyyaa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Ulakamae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Verukkaiyil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Pakkaththil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Nintennai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Thaangi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Konnteerayyaa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தள்ளப்பட்ட கல்லாய் இருந்த என்னை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மூலைக்கு தலைக்கலாய் மாற்றி விட்டீர்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Thallappatta Kallaay Iruntha Ennai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Moolaikku Thalaikkalaay Maatti Vittir - 2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ஆராதிப்போம் ஆர்ப்பரிப்போம்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கர்த்தரின் நாமத்தை உயர்த்திடுவோம் - 2 – இராஜாதி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Aaraathippom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Aarpparippom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Naamaththai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Uyarththiduvom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Iraajaathi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0388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சிங்கங்கள் சூழ்ந்தென்னை விழுங்க நினைக்கையில்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கிருபையால் காத்தீரைய்யா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சத்ருக்கள் முன்பாக பந்தியில் உட்கார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உயர்த்தி வைத்தீரைய்யா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Singangal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Soolnthennai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Vilunga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Ninaikkaiyilv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Kirupaiyaal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Kaaththeeraiyyaa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Sathrukkal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Munpaaka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Panthiyil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Utkaara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Vaiththeeraiyyaa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3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நானே உன் தேவனாய் இருப்பேனென்று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வாக்குரைத்து என்னை நடத்தி வந்தீர்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Thaevanaay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Iruppanendru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Vaakkuraiththu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72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உம்மை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ஆராதிப்போம் ஆர்ப்பரிப்போம்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கர்த்தரின் நாமத்தை உயர்த்திடுவோம் - 3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ஆராதிப்போம் ஆர்ப்பரிப்போம்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வாழ்நாளெல்லாம் உம்மை உயர்த்திடுவோம்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Aaraathippom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Aarpparippom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Naamaththai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Uyarththiduvom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- 3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Aaraathippom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Aarpparippom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Vaalnaalellaam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Uyarththiduvom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66833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708</TotalTime>
  <Words>219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627</cp:revision>
  <dcterms:created xsi:type="dcterms:W3CDTF">2023-03-13T17:37:04Z</dcterms:created>
  <dcterms:modified xsi:type="dcterms:W3CDTF">2024-04-13T14:25:52Z</dcterms:modified>
</cp:coreProperties>
</file>