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ராஜ ராஜா தேவராஜா இயேசு மகாராஜா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மகாராஜன்தான் மகாராஜன்தான்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ராஜ ராஜா தேவராஜா இயேசு மகாராஜா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மகாராஜன்தான் மகாராஜன்தான்</a:t>
            </a: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ஏழ்மை போக்க எழும்புதே இங்கு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பாவத்தை போக்க வந்தவர்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பாலகனாய் பிறந்ததால்</a:t>
            </a:r>
            <a:br>
              <a:rPr lang="ta-IN" sz="2800" dirty="0"/>
            </a:b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மண்ணில் நிந்தைகள் மடிந்து ஒழிய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விண்ணில் விந்தைகள் புவிஅறிய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அன்பில் தேசம் என்றும் செழிக்க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 பாலகனாய் பிறந்தார்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மண்ணில் நிந்தைகள் மடிந்து ஒழிய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ராஜ ராஜா தேவராஜா இயேசு மகாராஜா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மகாராஜன்தான் மகாராஜன்தான்</a:t>
            </a:r>
            <a:br>
              <a:rPr lang="ta-IN" sz="2800" dirty="0"/>
            </a:b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190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ஏழ்மை போக்க எழும்புதே இங்கு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பாவத்தை போக்க வந்தவர்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பாலகனாய் பிறந்ததால்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66358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துன்பம் துயரங்கள் அழிந்து நீங்க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இன்பம் நிறைவாய் எழுந்து ஓங்க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மண்ணின் மறைமொழி ஏற்று வாழ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 பாலகனாய் பிறந்தார்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துன்பம் துயரங்கள் அழிந்து நீங்க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98484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ராஜ ராஜா தேவராஜா இயேசு மகாராஜா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மகாராஜன்தான் மகாராஜன்தான்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30057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>
                <a:effectLst/>
                <a:latin typeface="Times New Roman" panose="02020603050405020304" pitchFamily="18" charset="0"/>
              </a:rPr>
              <a:t>ஏழ்மை </a:t>
            </a:r>
            <a:r>
              <a:rPr lang="ta-IN" sz="2800" b="1" i="0" dirty="0">
                <a:effectLst/>
                <a:latin typeface="Times New Roman" panose="02020603050405020304" pitchFamily="18" charset="0"/>
              </a:rPr>
              <a:t>போக்க எழும்புதே இங்கு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பாவத்தை போக்க வந்தவர்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பாலகனாய் பிறந்ததால்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6007889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706</TotalTime>
  <Words>115</Words>
  <Application>Microsoft Office PowerPoint</Application>
  <PresentationFormat>Widescreen</PresentationFormat>
  <Paragraphs>44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620</cp:revision>
  <dcterms:created xsi:type="dcterms:W3CDTF">2023-03-13T17:37:04Z</dcterms:created>
  <dcterms:modified xsi:type="dcterms:W3CDTF">2024-04-13T14:13:51Z</dcterms:modified>
</cp:coreProperties>
</file>