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 ராஜா தேவராஜா இயேசு மகாராஜா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மகாராஜன்தான் மகாராஜன்தான்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 ராஜா தேவராஜா இயேசு மகாராஜா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மகாராஜன்தான் மகாராஜன்தான்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ஏழ்மை போக்க எழும்புதே இங்கு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பாவத்தை போக்க வந்தவர்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பாலகனாய் பிறந்ததால்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மண்ணில் நிந்தைகள் மடிந்து ஒழிய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விண்ணில் விந்தைகள் புவிஅறிய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அன்பில் தேசம் என்றும் செழிக்க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பாலகனாய் பிறந்தார்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மண்ணில் நிந்தைகள் மடிந்து ஒழிய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 ராஜா தேவராஜா இயேசு மகாராஜா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மகாராஜன்தான் மகாராஜன்தான்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ஏழ்மை போக்க எழும்புதே இங்கு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பாவத்தை போக்க வந்தவர்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பாலகனாய் பிறந்ததால்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துன்பம் துயரங்கள் அழிந்து நீங்க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இன்பம் நிறைவாய் எழுந்து ஓங்க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மண்ணின் மறைமொழி ஏற்று வாழ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பாலகனாய் பிறந்தார்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துன்பம் துயரங்கள் அழிந்து நீங்க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 ராஜா தேவராஜா இயேசு மகாராஜா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மகாராஜன்தான் மகாராஜன்தான்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0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ஏழ்மை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போக்க எழும்புதே இங்கு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பாவத்தை போக்க வந்தவர்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பாலகனாய் பிறந்ததால்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078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115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620</cp:revision>
  <dcterms:created xsi:type="dcterms:W3CDTF">2023-03-13T17:37:04Z</dcterms:created>
  <dcterms:modified xsi:type="dcterms:W3CDTF">2024-04-13T14:13:51Z</dcterms:modified>
</cp:coreProperties>
</file>