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ராஜா நீர் பெரியவரே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ராஜா நீர் பெரியவரே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நாள் தோறும் உம்மை துதிப்பேன்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நாவாலே போற்றி பாடுவேன்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Yesuraja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Naavalae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dirty="0"/>
            </a:b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என் கன்மலை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என் கோட்டை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என் அடைக்கலம்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என் நம்பிக்கை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Neerae en kanmalai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 en kottai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 en adaikalam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 en nambikai (2)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நீரே என் மேய்ப்பர்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என் மீட்பர்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என் வழிகாட்டி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என் பரிகாரி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meippar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meetpar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vazhikatti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parikaari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நீரே என் ஆயன்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என் மறைவு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என் சாதுவாம்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என் துருவம்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maraivu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sathuvam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dhuruvam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723</TotalTime>
  <Words>166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699</cp:revision>
  <dcterms:created xsi:type="dcterms:W3CDTF">2023-03-13T17:37:04Z</dcterms:created>
  <dcterms:modified xsi:type="dcterms:W3CDTF">2024-04-20T11:22:46Z</dcterms:modified>
</cp:coreProperties>
</file>