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696" autoAdjust="0"/>
    <p:restoredTop sz="94660"/>
  </p:normalViewPr>
  <p:slideViewPr>
    <p:cSldViewPr snapToGrid="0">
      <p:cViewPr varScale="1">
        <p:scale>
          <a:sx n="66" d="100"/>
          <a:sy n="66" d="100"/>
        </p:scale>
        <p:origin x="75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marL="514350" indent="-514350" algn="ctr">
              <a:buAutoNum type="arabicPeriod"/>
            </a:pPr>
            <a:r>
              <a:rPr lang="ta-IN" sz="2800" b="1" i="0" dirty="0">
                <a:effectLst/>
                <a:latin typeface="Times New Roman" panose="02020603050405020304" pitchFamily="18" charset="0"/>
              </a:rPr>
              <a:t>புயலின் மத்தியில்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நீர் நின்றிடு என்றீர்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நீரே என் சத்துவம்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என் நம்பிக்கை நீரே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marL="742950" indent="-742950" algn="ctr">
              <a:buAutoNum type="arabicPeriod"/>
            </a:pP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Puyalin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Mathiyil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Nindridu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Endreere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Neere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En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Sattuvam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Nambikkai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Neerae</a:t>
            </a:r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கடந்த நாட்களில், என்னுடனே இருந்தீர்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இன்றும் என் அருகில், என் கூடவே வந்தீர்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வரும் காலங்களிலும் நீர் இருப்பீர்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Kadantha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Natkalil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Ennudane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Iruntheer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Indrum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En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Arigil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En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Koodave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Vantheer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Varum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Kalangalilum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Iruppeer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58337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எழும்பி வரும், புயல்களிலே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நீரே எந்தன் கன்மலை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பொங்கி வரும், அலைகள்மேலே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உம் பாதத்தின் சுவடுகளே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Yezhumbi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Varum,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Puyalgalile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Neere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Enthan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Kanmalai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Pongi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Varum,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Alaigalmele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Pathathin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Suvadugale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28481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2. வியாதியின் மத்தியில்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நீர் எழும்பு என்றீர்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யெஹோவா ராபா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என் சுகம் நீரானீரே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Vyathiyin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Mathiyil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Yezhumbu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Endreere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Yehovah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Raapha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 Sugam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Neeraneere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IN" sz="5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40920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வியாதியே உன் தலை குனிந்ததே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என்மேலே உன் அழுகை முடிந்ததே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என்னை எதிர்க்க கூடிய எது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ஆயுதங்கள் எதுவும் வைக்காதே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Vyadhiye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Un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Thalai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Kunindhadhe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Enmele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Un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Alugai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Mudindhadhe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Yedhirka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Koodiya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Yethu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Ayuthangal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Yethuvum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Vaikadhe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3692358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744</TotalTime>
  <Words>167</Words>
  <Application>Microsoft Office PowerPoint</Application>
  <PresentationFormat>Widescreen</PresentationFormat>
  <Paragraphs>25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711</cp:revision>
  <dcterms:created xsi:type="dcterms:W3CDTF">2023-03-13T17:37:04Z</dcterms:created>
  <dcterms:modified xsi:type="dcterms:W3CDTF">2024-04-13T13:58:01Z</dcterms:modified>
</cp:coreProperties>
</file>