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 கிருபைகள் தினம் தினம் தந்து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நடத்தி செல்பவரே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அனுதினமும் உம் கரம் நீட்டி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ஆசீர்வதிப்பவரே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selpavarae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Anuthinamum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neetti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aaseervathippavarae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இயேசுவே உம்மை சொந்தமாக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கொண்டதென் பாக்கியமே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இதை விடவும் பெரியதான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மேன்மை வேறொன்றும் இல்லையே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sonthamaaka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paakkiyamae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periyathaana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verondrum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நேர் வழியாய் என்னை நடத்தினீர்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நீதியின் பாதையில் நடத்தினீர்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காரியம் வாய்க்க செய்தீர்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கண்மணிப்போல காத்திட்டீர் - என்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vaaykka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kannmanni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kaaththittir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பாதங்கள் சறுக்கின வேளையில்</a:t>
            </a:r>
            <a:br>
              <a:rPr lang="ta-IN" sz="2800" b="1" i="0" dirty="0">
                <a:effectLst/>
                <a:latin typeface="Times New Roman" panose="02020603050405020304" pitchFamily="18" charset="0"/>
              </a:rPr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பதறாத கரம் நீட்டி தாங்கினீர்</a:t>
            </a:r>
            <a:br>
              <a:rPr lang="ta-IN" sz="2800" b="1" i="0" dirty="0">
                <a:effectLst/>
                <a:latin typeface="Times New Roman" panose="02020603050405020304" pitchFamily="18" charset="0"/>
              </a:rPr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பாரமெல்லாம் நீக்கினீர்</a:t>
            </a:r>
            <a:br>
              <a:rPr lang="ta-IN" sz="2800" b="1" i="0" dirty="0">
                <a:effectLst/>
                <a:latin typeface="Times New Roman" panose="02020603050405020304" pitchFamily="18" charset="0"/>
              </a:rPr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என்னைப் பாடி மகிழ வைத்தீர் - என்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sarukkina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vaelaiyil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Patharaatha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Paaramellaam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ta-IN" sz="2800" b="1" i="0" dirty="0">
                <a:effectLst/>
                <a:latin typeface="Times New Roman" panose="02020603050405020304" pitchFamily="18" charset="0"/>
              </a:rPr>
            </a:br>
            <a:endParaRPr lang="ta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9200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743</TotalTime>
  <Words>144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708</cp:revision>
  <dcterms:created xsi:type="dcterms:W3CDTF">2023-03-13T17:37:04Z</dcterms:created>
  <dcterms:modified xsi:type="dcterms:W3CDTF">2024-04-13T13:45:33Z</dcterms:modified>
</cp:coreProperties>
</file>