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696" autoAdjust="0"/>
    <p:restoredTop sz="94660"/>
  </p:normalViewPr>
  <p:slideViewPr>
    <p:cSldViewPr snapToGrid="0">
      <p:cViewPr varScale="1">
        <p:scale>
          <a:sx n="66" d="100"/>
          <a:sy n="66" d="100"/>
        </p:scale>
        <p:origin x="75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புது கிருபைகள் தினம் தினம் தந்து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என்னை நடத்தி செல்பவரே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அனுதினமும் உம் கரம் நீட்டி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என்னை ஆசீர்வதிப்பவரே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Puthu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kirupaikal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thinam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thinam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thanthu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nadaththi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selpavarae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Anuthinamum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um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karam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neetti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aaseervathippavarae</a:t>
            </a: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என் இயேசுவே உம்மை சொந்தமாக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கொண்டதென் பாக்கியமே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இதை விடவும் பெரியதான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மேன்மை வேறொன்றும் இல்லையே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Yesuvae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ummai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sonthamaaka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Konnda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paakkiyamae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Ithai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vidavum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periyathaana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Maenmai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verondrum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illaiyae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58337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நேர் வழியாய் என்னை நடத்தினீர்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நீதியின் பாதையில் நடத்தினீர்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காரியம் வாய்க்க செய்தீர்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என்னை கண்மணிப்போல காத்திட்டீர் - என் இயேசுவே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Naer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valiyaay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nadaththineer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Neethiyin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paathaiyil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nadaththineer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Kaariyam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vaaykka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seytheer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kannmanni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pola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kaaththittir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En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Yesuvae</a:t>
            </a: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28481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பாதங்கள் சறுக்கின வேளையில்</a:t>
            </a:r>
            <a:br>
              <a:rPr lang="ta-IN" sz="2800" b="1" i="0" dirty="0">
                <a:effectLst/>
                <a:latin typeface="Times New Roman" panose="02020603050405020304" pitchFamily="18" charset="0"/>
              </a:rPr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பதறாத கரம் நீட்டி தாங்கினீர்</a:t>
            </a:r>
            <a:br>
              <a:rPr lang="ta-IN" sz="2800" b="1" i="0" dirty="0">
                <a:effectLst/>
                <a:latin typeface="Times New Roman" panose="02020603050405020304" pitchFamily="18" charset="0"/>
              </a:rPr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பாரமெல்லாம் நீக்கினீர்</a:t>
            </a:r>
            <a:br>
              <a:rPr lang="ta-IN" sz="2800" b="1" i="0" dirty="0">
                <a:effectLst/>
                <a:latin typeface="Times New Roman" panose="02020603050405020304" pitchFamily="18" charset="0"/>
              </a:rPr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என்னைப் பாடி மகிழ வைத்தீர் - என் இயேசுவே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Paathangal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sarukkina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vaelaiyil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Patharaatha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karam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neetti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thaangineer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Paaramellaam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neekkineer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paati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makila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vaiththeer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En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Yesuvae</a:t>
            </a:r>
            <a:br>
              <a:rPr lang="ta-IN" sz="2800" b="1" i="0" dirty="0">
                <a:effectLst/>
                <a:latin typeface="Times New Roman" panose="02020603050405020304" pitchFamily="18" charset="0"/>
              </a:rPr>
            </a:br>
            <a:endParaRPr lang="ta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br>
              <a:rPr lang="ta-IN" sz="2800" dirty="0"/>
            </a:br>
            <a:endParaRPr lang="en-IN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4092003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743</TotalTime>
  <Words>144</Words>
  <Application>Microsoft Office PowerPoint</Application>
  <PresentationFormat>Widescreen</PresentationFormat>
  <Paragraphs>21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Century Gothic</vt:lpstr>
      <vt:lpstr>Times New Roman</vt:lpstr>
      <vt:lpstr>Vapor Trail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708</cp:revision>
  <dcterms:created xsi:type="dcterms:W3CDTF">2023-03-13T17:37:04Z</dcterms:created>
  <dcterms:modified xsi:type="dcterms:W3CDTF">2024-04-13T13:45:33Z</dcterms:modified>
</cp:coreProperties>
</file>