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புதிய பாதையை திறந்திட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இறங்கி வந்தவரே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கிரகிக்ககூடாத அற்புதங்கள்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வாழ்நாளில் செய்தவரே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Kiragika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ஆச்சர்யமான உம் செய்கைகளை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காலத்தின் விசேஷமாக்கினீரே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Aacharyamaana um seigaigalai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kalathin visheshamaakineerae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மக்னாயிமே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சேனைகள் எழுந்திடு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மக்னாயிமே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சேனையின் கர்த்தரை உயர்திடு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Magnaayeemae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elunthidu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Magnaayeemae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எதிரியின் பாலயத்தை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கொள்ளையிட கையில் கொடுத்தீரே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சாத்துருவின் திட்டங்களை முறித்திட பெலன் அளித்தீரே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இரச்சிக்க கூடாத(இயலாத) எல்லைகளை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விடுவிக்கும் அதிகாரம் தந்தவரே (2) - மக்னாயி(ஹி)மே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palayathai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Kollaiyida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thithangalai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iyalatha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ellaigalai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Magnayee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</a:t>
            </a:r>
            <a:r>
              <a:rPr lang="ta-IN" sz="2800" b="1" i="0">
                <a:effectLst/>
                <a:latin typeface="Times New Roman" panose="02020603050405020304" pitchFamily="18" charset="0"/>
              </a:rPr>
              <a:t>எகிப்திய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சேனைகளை தண்ணீரிலே மூழ்கடித்தீரே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தடைகளாய் நின்றதெல்லாம் முற்றிலுமாக நீக்கினீரே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இம்மட்டும் தொடர்ந்து வந்தவனை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தேடியும் காணாமல் ஆக்கினீரே (2) - மக்னாயி(ஹி)மே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Egipthiya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moolkaditheerae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Thadagalaai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nindrathellam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mutrilumaaga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vanthavanai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Magnayee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47575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762</TotalTime>
  <Words>224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672</cp:revision>
  <dcterms:created xsi:type="dcterms:W3CDTF">2023-03-13T17:37:04Z</dcterms:created>
  <dcterms:modified xsi:type="dcterms:W3CDTF">2024-05-14T14:47:03Z</dcterms:modified>
</cp:coreProperties>
</file>