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புகழும் வேண்டாமே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பெயரும் வேண்டாமே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ஆத்துமாக்களை தாருமே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இந்தியாவை தாருமே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புகழும் வேண்டாமே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Pugzhum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Aathumakalai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Indiyavai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Pugzhum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vendamae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வல்லமையை என் மேல் ஊற்றும்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அபிஷேகத்தால் என்னை ஆட்கொள்ளும்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புகழும் வேண்டாமே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Aabisegathaal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aatkollum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Pugzhum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கோடி கோடி மக்களுண்டு - இந்த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தேசம் இயேசுவை காணட்டும்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புகழும் வேண்டாமே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makalundu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Pugzhum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vendamae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endParaRPr lang="ta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742</TotalTime>
  <Words>96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706</cp:revision>
  <dcterms:created xsi:type="dcterms:W3CDTF">2023-03-13T17:37:04Z</dcterms:created>
  <dcterms:modified xsi:type="dcterms:W3CDTF">2024-04-13T13:02:19Z</dcterms:modified>
</cp:coreProperties>
</file>