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பிராணா பிரியா பிராணா பிரியா சங்கிலே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சோரா தன்னு என்னே வீண்டெடுத்தவனே வீண்டெடுப்புக்கரா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பிராணா பிரியான் தாந்தே சங்கிலே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சோரயால் என்னியும் வீண்டெடுத்து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கிருபயே கிருபயே வர்ணிப்பான் அசாத்யாமே அது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Prana Priya Prana Priya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Chankiley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Veendeduthavancy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Veendeduppukara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Priyan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Chankiley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Chorayal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Veendeduthu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Varnnippan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Asadhyamey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நன்னி யேசுவே நினக்கு நன்னி யேசுவே,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செய்த நன்மகல்க்கு ஓராயிராம் நன்னி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யென் சக்தியால் அல்ல, கயுடே பலத்தால் அல்ல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நின் தயா அல்லயோ என்னே நடதியது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நின்நது கிருபயால், கிருபயால் தெய்வ கிருபயால்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நிர்திடும் தயயால் தயயால் நித்ய தயயால்.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Cheytha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Nanmakalkku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Orayiram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Nanni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Shakthiyal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Kaiyudey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Allayo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Nadathiyathu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Daiva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Kripyal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Dhayayal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Dhayayal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Nithya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Dhayayal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(2)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கோழி தன் குஞ்சினே சிரகடியில் மரக்கும்போலே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கழுகன் தன் குஞ்சினே சிரகின் மீதே வகிக்கும்போலே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என்னியால் என்னியால் தீரத நன்மகல்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சோலியால் சோலியால் தீராத வன் கிருபைகல்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Kozhi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Kunjiney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Chirakadiyil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Marakkumpoley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Kazhukan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Kunjiney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Chirakin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Vahikkumpoley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Cholliyal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Cholliyal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Kripakal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கூரிருல் தால்வராயில் பயம் கூடாதே என்னை நடத்தியதால்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வைஷாமிய மேடுகளில் கரம் பிடிச்சு யென்னே நடத்துன்னதால்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என்னியால் என்னியால் தீரத நன்மகல்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சோலியால் சோலியால் தீராத வன் கிருபைகல்.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Koorirul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Thazvarayil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Nadathiyathal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Vaishamya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Medukalil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Karam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Pidichu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Yenne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Nadathunnathal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Cholliyal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Cholliyal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Kripakal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246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655</cp:revision>
  <dcterms:created xsi:type="dcterms:W3CDTF">2023-03-13T17:37:04Z</dcterms:created>
  <dcterms:modified xsi:type="dcterms:W3CDTF">2024-10-23T02:01:41Z</dcterms:modified>
</cp:coreProperties>
</file>