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போற்றித் துதிப்போம் எம் தேவ தேவனை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புனித இதயமுடனே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நேற்றும் இன்றும் என்றும் மாறா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இயேசுவை நாமென்றும் பாடித்துதிப்போம்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என்னும் நாமமே - என்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ஆத்துமாவின் கீதமே - என் நேசரேசுவை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என்றும் ஏற்றி மகிழ்ந்திடுவேன்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கோர பயங்கரமான புயலில்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கொடிய அலையின் மத்தியில்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காக்குங் கரங்கொண்டு மார்பில் சேர்த்தணைத்த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அன்பை என்றும் பாடுவேன் --- இயேசு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4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யோர்தான் நதி போன்ற சோதனையிலும்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சோர்ந்தமிழ்ந்து மாளாதே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ஆர்க்கும் ஜெயதொனியோடே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பாதுகாத்த அன்பை என்றும் பாடுவேன் --- இயேசு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651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தாய் தன் பாலகனையே மறப்பினும்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மறவேன் என்று சொன்னதால்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தாழ்த்தி என்னையவர் கையில் தந்து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ஜீவ பாதை என்றும் ஓடுவேன் --- இயேசு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414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பூமியகிலமும் சாட்சியாகவே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போங்களென்ற கட்டளையதால்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 ஆத்துமாவும் தேகம் யாவுமின்று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தந்து தொண்டு செய்குவேன் --- இயேசு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12486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737</TotalTime>
  <Words>106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700</cp:revision>
  <dcterms:created xsi:type="dcterms:W3CDTF">2023-03-13T17:37:04Z</dcterms:created>
  <dcterms:modified xsi:type="dcterms:W3CDTF">2024-04-13T12:48:51Z</dcterms:modified>
</cp:coreProperties>
</file>