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பிறந்த நாள் முதலாய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 தோளில் சுமந்தீரே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தகப்பனிலும் மேலாய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தனி பாசம் வைத்தீரே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muthlai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Thagapanilum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மெதுவான தென்றல்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கொடுங்காற்றாய் மாறி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அடித்தவேளையிலும்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கீழே விடவில்லை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பிறந்த நாள்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Methuvaana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thendral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Kodungatraai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Adiththa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velayilum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keezhe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vidavillai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தீங்கு நாளிலே கூடார மறைவிலே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ஒளித்து வைத்தீரே உம் வேலைக்காகவே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கன்மலை மேலென்னை உயர்த்தி வைத்தீரே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துதிக்கும் புது பாடல் என் நாவில் தந்தீரே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பிறந்த நாள்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Theengu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naalile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maraivile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vaiththeere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velaikkaagave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vaiththeere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பிறக்குமுன்னமே என் பெயரை அறிந்தீரே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அவயம் அனைத்துமே அழகாக வரைந்தீரே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என்னிடம் உள்ளதையே உம்மிடம் ஒப்படைத்தேன்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அந்நாள் வரையிலுமே அதை காத்திட வல்லவரே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பிறந்த நாள்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arintheere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anaiththume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Azhagaaga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varaintheere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Ennidam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ullathaye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Ummidam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oppadaiththen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varayilume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65130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733</TotalTime>
  <Words>192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698</cp:revision>
  <dcterms:created xsi:type="dcterms:W3CDTF">2023-03-13T17:37:04Z</dcterms:created>
  <dcterms:modified xsi:type="dcterms:W3CDTF">2024-04-13T11:38:42Z</dcterms:modified>
</cp:coreProperties>
</file>