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Pick'd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me up from the Miry Clay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 Me on the Rock to Stay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Pick'd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me up from the Miry Clay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 Me on the Rock to Stay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Pick'd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me up from the Miry Clay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 Me on the Rock to Stay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Pick'd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me up from the Miry Clay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 Me on the Rock to Stay</a:t>
            </a:r>
            <a:endParaRPr lang="en-IN" sz="23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 my life was in a Mess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thought there's No Way Out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Then I Cried On Jesus Name And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Gave Me a Brand New Start 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is the Rock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is the Rock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is the Rock On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Whome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 Stand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is the Rock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is the Rock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is the Rock On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Whome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 Stand...</a:t>
            </a:r>
            <a:endParaRPr lang="en-IN" sz="23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1470</TotalTime>
  <Words>138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Century Gothic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684</cp:revision>
  <dcterms:created xsi:type="dcterms:W3CDTF">2023-03-13T17:37:04Z</dcterms:created>
  <dcterms:modified xsi:type="dcterms:W3CDTF">2024-06-10T01:29:43Z</dcterms:modified>
</cp:coreProperties>
</file>