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பேசும் தெய்வம்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பேசாத கல்லோ மரமோ நீர் அல்ல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Paesum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Paesaatha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kallo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maramo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1.என்னைப் படைத்தவர்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வளர்த்தவர்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பாவம் நீக்கி என்னைக் குணமாக்கி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என்னோடிருப்பவர் நீர் - இயேசுவே (4) – பேசும்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1.Ennaip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pataiththavar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valarththavar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kunamaakki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Ennotiruppavar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Paesum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2.என் பாரம் சுமப்பவர்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தாகம் தீர்ப்பவர்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என்னைப் போஷித்து என்னை உடுத்தி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என்னோடிருப்பவர் நீர் - இயேசுவே (4) – பேசும்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sumappavar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theerppavar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poshiththu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uduththi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Ennotiruppavar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Paesum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3.என் குடும்ப வைத்தியர்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ஏற்ற நல ஒளஷதம்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வியாதி பெலவீனங்களில்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என்னோடிருப்பவர் நீர் - இயேசுவே (4) – பேசும்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kudumpa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vaiththiyar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oushatham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pelaveenangalil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Ennotiruppavar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Paesum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7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4.என்னை அழைத்தவர்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நடத்திடுவீர்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என்மேல் கண்வைத்து ஆலோசனை தந்து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என்னோடிருப்பவர் நீர் - இயேசுவே (4) – பேசும்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4.Ennai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nadaththiduveer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kannvaiththu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aalosanai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Ennotiruppavar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Paesum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0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.எனக்காய் வருபவர்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கண்ணீர் துடைப்பவர்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எல்லாம் முடித்து சீயோனில்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சேர்த்துஎன்னோடிருப்பவர் நீர் - இயேசுவே (4) – பேசும்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5.Enakkaay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kannnneer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thutaippavar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seeyonil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Serththuennotiruppavar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(4)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Paesum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49945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727</TotalTime>
  <Words>264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691</cp:revision>
  <dcterms:created xsi:type="dcterms:W3CDTF">2023-03-13T17:37:04Z</dcterms:created>
  <dcterms:modified xsi:type="dcterms:W3CDTF">2024-04-13T11:15:58Z</dcterms:modified>
</cp:coreProperties>
</file>