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பெருமழை பெருவெள்ளம் வரப்போகுது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விரைவில் வரப்போகுது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வந்துவிடு நுழைந்துவிடு – இயேசு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இராஜாவின் பேழைக்குள் – நீ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000" dirty="0"/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Peruvellam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Varappokuthu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Viraivil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Varappokuthu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Vanthuvidu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Nulainthuvidu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Iraajaavin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Paelaikkul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Nee</a:t>
            </a:r>
            <a:br>
              <a:rPr lang="en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மலைகள் அமிழ்ந்தன எல்லா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உயிர்களும் மாண்டன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பேழையோ உயர்ந்தது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மேலே மிதந்தது – வந்துவிடு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Amilnthana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Uyirkalum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Maanndana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Paelaiyo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Mithanthathu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Vanthuvidu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குடும்பமாய் பேழைக்குள்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எட்டுப்பேர் நுழைந்தனர்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கர்த்தரோ மறவாமல்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நினைவு கூர்ந்தாரே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Kudumpamaay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Paelaikkul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Ettuppaer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Nulainthanar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Karththaro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Maravaamal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Koornthaarae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நீதிமானாய் இருந்ததால்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உத்தமானாய் வாழ்ந்ததால் – நோவா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கர்த்தரோடு நடந்ததால்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கிருபை கிடைத்தது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Irunthathaal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Uththamaanaay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Vaalnthathaal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Novaa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Karththarodu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Nadanthathaal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Kitaiththathu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000" b="1" i="0" dirty="0">
                <a:effectLst/>
                <a:latin typeface="Times New Roman" panose="02020603050405020304" pitchFamily="18" charset="0"/>
              </a:rPr>
              <a:t>. பெருங்காற்று வீசச் செய்தார்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தண்ணீர் வற்றச் செய்தார்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நோவா பீடம் கட்டி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துதி பலி செலுத்தினார்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Perungaattu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Seythaar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Vattach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Seythaar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Nnovaa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Peedam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Katti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Pali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Seluththinaar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067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698</TotalTime>
  <Words>156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546</cp:revision>
  <dcterms:created xsi:type="dcterms:W3CDTF">2023-03-13T17:37:04Z</dcterms:created>
  <dcterms:modified xsi:type="dcterms:W3CDTF">2023-08-30T15:00:34Z</dcterms:modified>
</cp:coreProperties>
</file>