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பெந்தெகொஸ்தே அனுபவம் தாருமே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பின்மாரி ஆவியை ஊற்றுமே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Penthacosthae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anubavam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Pinmaari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மேலான வல்லமை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மேலான தரிசனம்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மேலான வரங்களைத் தாருமே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Melaana vallamai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Melaana tharisanam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Melaana varangalai thaarumae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நிரப்புமே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நிரப்பியே அனுப்புமே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பாத்திரம் நிரம்பி வழிந்திட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ஆவியை ஊற்றுமே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nirambi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valinthida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அனலான ஊழியம் தாருமே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ஜீவாலையாய் மாற்றுமே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Analaana ooliyam thaarumae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 juvaalaiyaai maatrumae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நிழல்பட்டு மரித்தோர்கள் எழும்பிட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அற்புதத்தின் அபிஷேகம் தாருமே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Nilalpattu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marithorkal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yelumbida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0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நாவுகள் தாருமே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அதிகார நாவுகள் தாருமே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yenakku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Athigara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4994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726</TotalTime>
  <Words>110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690</cp:revision>
  <dcterms:created xsi:type="dcterms:W3CDTF">2023-03-13T17:37:04Z</dcterms:created>
  <dcterms:modified xsi:type="dcterms:W3CDTF">2024-04-13T11:11:17Z</dcterms:modified>
</cp:coreProperties>
</file>