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பழையவைகள் ஒழிந்திடுமே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குறைகள் எல்லாம் மாறிடுமே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கிருபையால் நிரம்பிடுமே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வறண்ட நிலம் எல்லாம் செழித்திடுமே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நன்மையால் நிரப்பிடுமே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Pazhaiyavaigal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olinthidumae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selithidumae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சமூகத்தில் ஆனந்தமே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நித்திய பேரின்பமே-2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perinbamae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ஆமென்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halleluiah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amen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தண்ணீர்களையும் ஆறுகளையும்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கடந்திடும் வேளையில் நீர் இருப்பீர்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முன்னாட்களிலும் என்னோடிருந்தீர்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புதிய நாளில் (ஆண்டில்) என்னோடிருப்பீர்-2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சமூகத்தில்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Thaneergalaiyum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aarugalaiyum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Munnatkalilum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ennodirupeer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ஆச்சரியமான விதங்களிலே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வாக்குத்தங்கள் (எனக்கு) பிறந்திடுதே-2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ஆசிகள் மேல் ஆசி அருளி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பெருகவே பெருக செய்திடுவீர்-2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சமூகத்தில்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Aachariyamaana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Vakkuthathangal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piranthiduthae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E1B3A-5C83-DF90-C750-8845A6AAA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F0C82EB-6CA2-63A2-B8D7-03A1F7906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தடைகள் எல்லாம் உடைந்திடுமே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வழிகள் தோன்றிடுமே-2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மாராவின் கசப்புகள் மாறிடுதே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இனிதான நாட்கள் துவங்கிடுதே-2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 சமூகத்தில்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kasapugal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Inithaana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thuvangiduthae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356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222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648</cp:revision>
  <dcterms:created xsi:type="dcterms:W3CDTF">2023-03-13T17:37:04Z</dcterms:created>
  <dcterms:modified xsi:type="dcterms:W3CDTF">2024-12-27T17:55:28Z</dcterms:modified>
</cp:coreProperties>
</file>