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பரிசுத்த தேவன்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தேவன்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தொழுதிடுவோம் நாம்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இயேசுவே உம் நாமத்தை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தொழுதிடுவோம் நாம்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தேவன் நீர் இராஜா என்றும்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1. கேரூபின்கள் சேராபீன்கள்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உந்தனை தொழுதிடுதே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வல்லமை இறங்கிடவே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உந்தனை தொழுதிடுவோம்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பரிசுத்த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உம்மை போல் தேவன் இல்லை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பூமியில் பணிந்திடவே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 தேவன்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என்றென்றும் தொழுதிடுவோம்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பரிசுத்த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மேலான தேவன்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மேலான நாமமிதே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மாந்தர்கள் பணிகின்றாரே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உம்மையே தொழுதிடுவோம்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பரிசுத்த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274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சத்திய பாதைதனில்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நித்தமும் நடந்திடவே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உத்தமர் தேவன் நீரே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உம்மையே தொழுதிடுவோம்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பரிசுத்த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60369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723</TotalTime>
  <Words>94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678</cp:revision>
  <dcterms:created xsi:type="dcterms:W3CDTF">2023-03-13T17:37:04Z</dcterms:created>
  <dcterms:modified xsi:type="dcterms:W3CDTF">2024-04-13T11:03:01Z</dcterms:modified>
</cp:coreProperties>
</file>