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பரிபூரண ஆனந்தம் நீங்க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நிரந்தர பேரின்பம் நீங்க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என்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எல்லாமே நீங்க தானே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Paripoorana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perinbam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இம்மானுவேல் இயேசுராஜா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எனக்குள்ளே மலர்ந்த ரோஜா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தேவையான ஒன்று நீங்க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எடுபடாத நல்லபங்கு நீங்க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அன்புகூர்ந்து பலியானீரே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சிந்தி இரட்சித்தீரே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Edupadatha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ratchitheerae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கிருபையினால் மீறுதல்கள் மன்னித்தீரே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இரக்கத்தினால் வியாதிகள் நீக்கினீரே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அன்பினாலும் மகிமையினாலும்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முடிசூட்டி மகிழ்கின்றீர்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meeruthalgal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Irakathinal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magimaiyenalum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magizhkinreer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குழியிலிருந்து மீட்டீரே நன்றி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உன்னதத்தில் அமரச் செய்தீர் நன்றி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எனையாளும் தகப்பன் நீர்தான்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எனக்குரிய பங்கும் நீர்தான்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Kuzhiyil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meetirae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724</TotalTime>
  <Words>159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683</cp:revision>
  <dcterms:created xsi:type="dcterms:W3CDTF">2023-03-13T17:37:04Z</dcterms:created>
  <dcterms:modified xsi:type="dcterms:W3CDTF">2024-04-13T11:06:53Z</dcterms:modified>
</cp:coreProperties>
</file>