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பாரீர் அருணோதயம் 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உதித்து வரும் இவர் யாரோ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முகம் சூரியன் போல் பிரகாசம்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சத்தம் பெருவெள்ள இரைச்சல் போலே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arunothayam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prakasam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peruvella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iraichal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poelae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ஆத்ம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சாரோனின் ரோஜாவும் லீலி புஷ்பமுமாம்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பதினாயிரங்களில் சிறந்தோர்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Saronin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leeli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pushpamumam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Pathinayirangalil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siranthor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காட்டு மரங்களில் கிச்சிலி 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நேசர் அதோ நிற்கிறார்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நாமம் ஊற்றுண்ட பரிமளமே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இன்ப ரசத்திலும் அதிமதுரம் –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kichili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parimalamae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athimathuram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அவர் இடது கை என் தலைகீழ்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வலக்கரத்தாலே தாங்குகிறார்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நேசத்தால் சோகமானேன்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மேல் பறந்த கொடி நேசமே –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thalaikeel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Valakarathalae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thankugirar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sogamanaen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என் பிரியமே ரூபவதி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 அழைத்திடும் இன்ப சத்தம்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கேட்டு அவர் பின்னே ஓடிடுவேன்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சமூகத்தில் மகிழ்ந்திடுவேன் –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roobavathi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samoogathil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என் நேசர் என்னுடையவரே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மார்பினில் சாய்ந்திடுவேன்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மணவாளியே வா என்பாரே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நானும் செல்வேன் அந்நேரமே –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enudaiyavare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marpinil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sainthiduvaen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Manavaliyae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enbarae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anneramae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983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223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677</cp:revision>
  <dcterms:created xsi:type="dcterms:W3CDTF">2023-03-13T17:37:04Z</dcterms:created>
  <dcterms:modified xsi:type="dcterms:W3CDTF">2024-04-13T10:59:28Z</dcterms:modified>
</cp:coreProperties>
</file>