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பனிப்போல பெய்யும் பரிசுத்தரே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மழையாக பொழியும் ஆவியே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பனிப்போல பெய்யும் பரிசுத்தரே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ஆவியே ஆவியே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மழையாக பொழியும் ஆவியே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ஆவியே ஆவியே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பனிப்போல பெய்யும் பரிசுத்தரே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மென்மையானவரே மேகஸ்தமே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ஊற்றுத்தண்ணீர் ஜீவநதி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ஆனந்த தைலமே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பனிப்போல பெய்யும் பரிசுத்தரே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ஆவியே ஆவியே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யுத்தங்கள் செய்பவரே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யோர்தானை பிளந்தவரே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பெருமழையாய் பிரவேசித்த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உள்ளங்கை மேகமே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பனிப்போல பெய்யும் பரிசுத்தரே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ஆவியே ஆவியே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வறண்ட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நிலங்களிலே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வாய்கால்கள் அமைப்பவரே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கனிதரும் மரமாக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காப்பாற்றி வளர்பவரே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பனிப்போல பெய்யும் பரிசுத்தரே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ஆவியே ஆவியே (2)</a:t>
            </a:r>
            <a:br>
              <a:rPr lang="ta-IN" sz="2800" dirty="0"/>
            </a:b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12806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715</TotalTime>
  <Words>112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663</cp:revision>
  <dcterms:created xsi:type="dcterms:W3CDTF">2023-03-13T17:37:04Z</dcterms:created>
  <dcterms:modified xsi:type="dcterms:W3CDTF">2024-04-13T10:28:54Z</dcterms:modified>
</cp:coreProperties>
</file>