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பாவங்கள் போக்கவே சாபங்கள் நீக்கவே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பூலோகம் வந்தாரையா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மனிதனை மீட்கவே பரலோகம் திறக்கவே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சிலுவையை சுமந்தாரையா (2)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 துடைத்தாரைய்யா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தந்தாரைய்யா (2)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இயேசுவே எந்தன்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இயேசுவே எந்தன் இயேசுவே - 2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தங்கத்தை கேட்கவில்லை வைரத்தை கேட்கவில்லை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உள்ளத்தை கேட்டாரைய்யா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ஆஸ்தியை கேட்கவில்லை அந்தஸ்தை கேட்கவில்லை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உள்ளத்தை கேட்டாரைய்யா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தேடி போகவில்லை என்னைத் தேடி வந்தாரைய்யா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எந்தன் இயேசுவே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7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தாய் உன்னை மறந்தாலும் தந்தை உன்னை மறந்தாலும்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உன்னை மறக்கமாட்டார்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நண்பர் உன்னை மறந்தாலும் உற்றார் உன்னை மறந்தாலும்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உன்னை மறக்கமாட்டார்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பிடித்து நடத்திடுவார் கன்மலை மேல் நிறுத்திடுவார்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எந்தன் இயேசுவே (4)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700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109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655</cp:revision>
  <dcterms:created xsi:type="dcterms:W3CDTF">2023-03-13T17:37:04Z</dcterms:created>
  <dcterms:modified xsi:type="dcterms:W3CDTF">2024-04-13T09:30:19Z</dcterms:modified>
</cp:coreProperties>
</file>