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Water You turned into wine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Open the eyes of the blind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There's no one like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None like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Into the darkness You shine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Out of the ashes we rise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There's no one like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None like You</a:t>
            </a:r>
            <a:endParaRPr lang="en-IN" sz="19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Our God is greater, our God is stronger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 You are higher than any other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Our God is Healer, awesome In power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Our God, Our God...</a:t>
            </a:r>
            <a:endParaRPr lang="en-IN" sz="19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Into the darkness you shine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Out of the ashes we rise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There's no One like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None like You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255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Our God is greater, our God is stronger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 You are higher than any other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Our God is Healer, awesome and power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Our God, Our God...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Our God is greater, our God is stronger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 You are higher than any other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Our God is Healer, awesome and power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Our God, Our God...</a:t>
            </a:r>
            <a:endParaRPr lang="en-IN" sz="23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187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Our God is for us, then who could ever stop us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if our God is with us, then what can stand against?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if Our God is for us, then who could ever stop us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if our God is with us, then what can stand against?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if our God is for us, then who could ever stop us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if our God is with us, then what can stand against?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if our God is for us, then who could ever stop us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if our god is with us, then what could stand against?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can stand against?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Our God is greater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And if Our God is for us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Our God is greater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56904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1470</TotalTime>
  <Words>314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683</cp:revision>
  <dcterms:created xsi:type="dcterms:W3CDTF">2023-03-13T17:37:04Z</dcterms:created>
  <dcterms:modified xsi:type="dcterms:W3CDTF">2024-06-10T01:27:08Z</dcterms:modified>
</cp:coreProperties>
</file>