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696" autoAdjust="0"/>
    <p:restoredTop sz="94660"/>
  </p:normalViewPr>
  <p:slideViewPr>
    <p:cSldViewPr snapToGrid="0">
      <p:cViewPr varScale="1">
        <p:scale>
          <a:sx n="66" d="100"/>
          <a:sy n="66" d="100"/>
        </p:scale>
        <p:origin x="75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06-04-2024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06-04-2024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06-04-2024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06-04-2024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06-04-2024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06-04-2024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06-04-2024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06-04-2024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06-04-2024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06-04-2024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06-04-2024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06-04-2024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06-04-2024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06-04-2024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06-04-2024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06-04-2024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06-04-2024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06-04-2024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ஒரு நாளும் எனை மறவா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தெய்வம் நீரே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நன்றியோடு உம்மை துதிக்கிறேன்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Oru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Naalum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marava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Deivam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Neere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Naandriyodu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ummai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thuthigiren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நன்றி இயேசுவே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எந்நாளும் இயேசுவே (2)</a:t>
            </a:r>
            <a:br>
              <a:rPr lang="ta-IN" sz="2800" dirty="0"/>
            </a:br>
            <a:endParaRPr lang="en-IN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Naandri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Yesuve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Ennazhum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Yesuve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58337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marL="514350" indent="-514350" algn="ctr">
              <a:buAutoNum type="arabicPeriod"/>
            </a:pPr>
            <a:r>
              <a:rPr lang="ta-IN" sz="2800" b="1" i="0" dirty="0">
                <a:effectLst/>
                <a:latin typeface="Times New Roman" panose="02020603050405020304" pitchFamily="18" charset="0"/>
              </a:rPr>
              <a:t>வருடங்கள் காலங்களாய் என்னை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வழுவாமல் காத்தீரையே (2)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உம் வலக்கரத்தில் என்னை தாங்கினீர்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உம் சிரகாலே மூடி காத்திட்டீர்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-நன்றி இயேசுவே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-ஒரு நாளும் எனை மறவா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marL="514350" indent="-514350" algn="ctr">
              <a:buAutoNum type="arabicPeriod"/>
            </a:pP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Vaarudhangal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Kaazhangalai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ennai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Vaazhuvaamal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Kaatheeraiyae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(2)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vazhakarathizh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thaangineer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siragalae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moodi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kaathitheer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Naandri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Yesuvae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Oru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naalum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marava</a:t>
            </a:r>
            <a:br>
              <a:rPr lang="ta-IN" sz="2800" dirty="0"/>
            </a:b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63533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2. வாக்குத்தத்தம் தந்தவரே உந்தன்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வாக்கில் உண்மை உள்ளவரே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யார் மறந்தாலும் நான் மறவனே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என்று வாக்கெனக்கு அளித்தவரே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-நன்றி இயேசுவே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-ஒரு நாளும் எனை மறவா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Vaakuthatham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thanthavare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unthan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Vaakil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unmai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ullavarae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Yaar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maranthazhum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naan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maravaenae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Endru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vaakenuku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azhithavarae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Naandri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Yesuvae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Oru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naalum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marava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61901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3. எதிர்காலம் உம் கையிலே எந்தன்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பயம் யாவும் நீங்கியதே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நீர் என் பக்கத்தில் நான் பயப்படேனே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என் துணையாக இருக்கின்றீர்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-நன்றி இயேசுவே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-ஒரு நாளும் எனை மறவா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>
                <a:effectLst/>
                <a:latin typeface="Arial" panose="020B0604020202020204" pitchFamily="34" charset="0"/>
              </a:rPr>
              <a:t>3. </a:t>
            </a:r>
            <a:r>
              <a:rPr lang="en-IN" sz="2800" b="1" i="0" dirty="0" err="1">
                <a:effectLst/>
                <a:latin typeface="Arial" panose="020B0604020202020204" pitchFamily="34" charset="0"/>
              </a:rPr>
              <a:t>Ethikazham</a:t>
            </a:r>
            <a:r>
              <a:rPr lang="en-IN" sz="2800" b="1" i="0" dirty="0">
                <a:effectLst/>
                <a:latin typeface="Arial" panose="020B0604020202020204" pitchFamily="34" charset="0"/>
              </a:rPr>
              <a:t> um </a:t>
            </a:r>
            <a:r>
              <a:rPr lang="en-IN" sz="2800" b="1" i="0" dirty="0" err="1">
                <a:effectLst/>
                <a:latin typeface="Arial" panose="020B0604020202020204" pitchFamily="34" charset="0"/>
              </a:rPr>
              <a:t>kaiyilae</a:t>
            </a:r>
            <a:br>
              <a:rPr lang="en-IN" sz="2800" dirty="0"/>
            </a:br>
            <a:r>
              <a:rPr lang="en-IN" sz="2800" b="1" i="0" dirty="0">
                <a:effectLst/>
                <a:latin typeface="Arial" panose="020B0604020202020204" pitchFamily="34" charset="0"/>
              </a:rPr>
              <a:t>Payam </a:t>
            </a:r>
            <a:r>
              <a:rPr lang="en-IN" sz="2800" b="1" i="0" dirty="0" err="1">
                <a:effectLst/>
                <a:latin typeface="Arial" panose="020B0604020202020204" pitchFamily="34" charset="0"/>
              </a:rPr>
              <a:t>yaavum</a:t>
            </a:r>
            <a:r>
              <a:rPr lang="en-IN" sz="2800" b="1" i="0" dirty="0">
                <a:effectLst/>
                <a:latin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</a:rPr>
              <a:t>neengiyathae</a:t>
            </a:r>
            <a:br>
              <a:rPr lang="en-IN" sz="2800" dirty="0"/>
            </a:br>
            <a:r>
              <a:rPr lang="en-IN" sz="2800" b="1" i="0" dirty="0" err="1">
                <a:effectLst/>
                <a:latin typeface="Arial" panose="020B0604020202020204" pitchFamily="34" charset="0"/>
              </a:rPr>
              <a:t>Neer</a:t>
            </a:r>
            <a:r>
              <a:rPr lang="en-IN" sz="2800" b="1" i="0" dirty="0">
                <a:effectLst/>
                <a:latin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</a:rPr>
              <a:t>en</a:t>
            </a:r>
            <a:r>
              <a:rPr lang="en-IN" sz="2800" b="1" i="0" dirty="0">
                <a:effectLst/>
                <a:latin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</a:rPr>
              <a:t>pakkathizh</a:t>
            </a:r>
            <a:r>
              <a:rPr lang="en-IN" sz="2800" b="1" i="0" dirty="0">
                <a:effectLst/>
                <a:latin typeface="Arial" panose="020B0604020202020204" pitchFamily="34" charset="0"/>
              </a:rPr>
              <a:t> naan </a:t>
            </a:r>
            <a:r>
              <a:rPr lang="en-IN" sz="2800" b="1" i="0" dirty="0" err="1">
                <a:effectLst/>
                <a:latin typeface="Arial" panose="020B0604020202020204" pitchFamily="34" charset="0"/>
              </a:rPr>
              <a:t>payapadaenae</a:t>
            </a:r>
            <a:br>
              <a:rPr lang="en-IN" sz="2800" dirty="0"/>
            </a:br>
            <a:r>
              <a:rPr lang="en-IN" sz="2800" b="1" i="0" dirty="0">
                <a:effectLst/>
                <a:latin typeface="Arial" panose="020B0604020202020204" pitchFamily="34" charset="0"/>
              </a:rPr>
              <a:t>En </a:t>
            </a:r>
            <a:r>
              <a:rPr lang="en-IN" sz="2800" b="1" i="0" dirty="0" err="1">
                <a:effectLst/>
                <a:latin typeface="Arial" panose="020B0604020202020204" pitchFamily="34" charset="0"/>
              </a:rPr>
              <a:t>thunaiyaaga</a:t>
            </a:r>
            <a:r>
              <a:rPr lang="en-IN" sz="2800" b="1" i="0" dirty="0">
                <a:effectLst/>
                <a:latin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</a:rPr>
              <a:t>irukinreer</a:t>
            </a:r>
            <a:br>
              <a:rPr lang="en-IN" sz="2800" dirty="0"/>
            </a:br>
            <a:r>
              <a:rPr lang="en-IN" sz="2800" b="1" i="0" dirty="0">
                <a:effectLst/>
                <a:latin typeface="Arial" panose="020B0604020202020204" pitchFamily="34" charset="0"/>
              </a:rPr>
              <a:t>-</a:t>
            </a:r>
            <a:r>
              <a:rPr lang="en-IN" sz="2800" b="1" i="0" dirty="0" err="1">
                <a:effectLst/>
                <a:latin typeface="Arial" panose="020B0604020202020204" pitchFamily="34" charset="0"/>
              </a:rPr>
              <a:t>Naandri</a:t>
            </a:r>
            <a:r>
              <a:rPr lang="en-IN" sz="2800" b="1" i="0" dirty="0">
                <a:effectLst/>
                <a:latin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</a:rPr>
              <a:t>Yesuvae</a:t>
            </a:r>
            <a:br>
              <a:rPr lang="en-IN" sz="2800" dirty="0"/>
            </a:br>
            <a:r>
              <a:rPr lang="en-IN" sz="2800" b="1" i="0" dirty="0">
                <a:effectLst/>
                <a:latin typeface="Arial" panose="020B0604020202020204" pitchFamily="34" charset="0"/>
              </a:rPr>
              <a:t>-</a:t>
            </a:r>
            <a:r>
              <a:rPr lang="en-IN" sz="2800" b="1" i="0" dirty="0" err="1">
                <a:effectLst/>
                <a:latin typeface="Arial" panose="020B0604020202020204" pitchFamily="34" charset="0"/>
              </a:rPr>
              <a:t>Oru</a:t>
            </a:r>
            <a:r>
              <a:rPr lang="en-IN" sz="2800" b="1" i="0" dirty="0">
                <a:effectLst/>
                <a:latin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</a:rPr>
              <a:t>naalum</a:t>
            </a:r>
            <a:r>
              <a:rPr lang="en-IN" sz="2800" b="1" i="0" dirty="0">
                <a:effectLst/>
                <a:latin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</a:rPr>
              <a:t>enai</a:t>
            </a:r>
            <a:r>
              <a:rPr lang="en-IN" sz="2800" b="1" i="0" dirty="0">
                <a:effectLst/>
                <a:latin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</a:rPr>
              <a:t>marava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6635856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706</TotalTime>
  <Words>212</Words>
  <Application>Microsoft Office PowerPoint</Application>
  <PresentationFormat>Widescreen</PresentationFormat>
  <Paragraphs>23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621</cp:revision>
  <dcterms:created xsi:type="dcterms:W3CDTF">2023-03-13T17:37:04Z</dcterms:created>
  <dcterms:modified xsi:type="dcterms:W3CDTF">2024-04-06T12:11:04Z</dcterms:modified>
</cp:coreProperties>
</file>