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கண்ணுக்கும் தயை தோன்றாமல் இருந்தாலும்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செவிகளும் என் புலம்பலை கேட்காமல் இருந்தாலும்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அழுகையின் சத்தம் கேட்கும் தேவனே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நிலைமைகள் நன்றாக தெறியும் இயேசுவே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என்னை கைவிட மாட்டீர் புறக்கணிக்க மாட்டீர்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கஷ்ட நாட்களில் என்னோடு கூட இருந்திடுவீர்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Kannukkumthayai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Thondramal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Sevikalum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Pulampalai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Ketkaamal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Azhugaiyin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Theivanae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Nilamaikal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Thorium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Purakanikka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Maatir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Natkalil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Kuda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Irunthiduveer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பெலமில்லாதோர்க்கு பெலனை கொடுக்கும் தேவன்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சோர்ந்து போனோர்க்கு பெலனை கொடுக்கும் தேவன்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இளைஞர்கள் இளைப்படைந்து போனாலும்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வாலிபர்கள் இடறி விழுந்தாலும்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கர்த்தருக்கு காத்திருந்து புதுபெலன் அடைந்து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கழுகை போல் சிறகடித்து உயர்ந்திடுவேன்.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Belanillaathorukku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Sorunthu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Ponorku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Ezhainaikal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Ezhaipadainthu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Vaalibarkal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Eadari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Vizhunthaalum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Kartharukku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Kaathirunthu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Puthubelan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Kazhugai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Sirakadiththu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Uyarnthiduvean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கானான் நாட்டிலே ஆசிர்வாதத்தால்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ஆசிர்வதிப்பாரே உயர்த்திடுவார் என் தேவன்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தம் வாக்குதத்தம் நினைவு கூர்ந்திடும் தேவன்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தகுதியில்லா இடங்களிலும் அவர் என்னை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 வைத்திடுவார் என் பெயர் பெரிதாக்கிடுவார்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கண்களினால் அவர் மகிமை கண்டிடுவேன்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Naatilay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Aseervaathathaal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Aseervathipaarae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Vaakuthaththam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Thaguthilla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Edankalilum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Avaithiduaar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Perithaakiduaar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Kangalinaal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Kandiduvean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96017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235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636</cp:revision>
  <dcterms:created xsi:type="dcterms:W3CDTF">2023-03-13T17:37:04Z</dcterms:created>
  <dcterms:modified xsi:type="dcterms:W3CDTF">2024-04-06T11:58:27Z</dcterms:modified>
</cp:coreProperties>
</file>