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ஊற்றிடுமே உம் வல்லமையை இந்த நாளில் எங்கள் மேலே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ஊற்றிடுமே உம் அக்கினியை இந்த நாளில் எங்கள் மீது வல்லமையோடு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naazhil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naazhil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vallamaiyodu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Both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வல்லமை தாருமே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தேசத்தை உமக்காக கலக்கிட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அபிஷேகம் அபிஷேகம் ஊற்றுமே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அனல் கொண்டு உமக்காக எழும்பிட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வல்லமை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ஊற்றிடுமே உம்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Both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kazhakida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Abhisegam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abhisegam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</a:t>
            </a:r>
          </a:p>
          <a:p>
            <a:pPr marL="742950" indent="-742950" algn="ctr">
              <a:buAutoNum type="arabicParenBoth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(2) பெந்தேகோஸ்தே நாளில் செய்தது போல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அக்கினியின் நாவுகள்;; பொழிந்திடுமே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பெந்தேகோஸ்தே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அப்போஸ்தலர் நாட்களில்; செய்தது போல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இன்றும் செய்ய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அப்போஸ்தலர்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ஊற்றிடுமே உம்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Pentacoste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naazhil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pozhilnthidume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Pentacoste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naazhil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Apposthazhar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naatkazhil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Apposthazhar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naatkazhil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9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(3) மாம்சமான யாவர் மேலும் ஊற்றுவேன் என்று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வாக்குதந்த ஆவியை ஊற்ற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மாம்சமான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நீச்சல் ஆழம் கொண்டு சென்று நீந்தச் செய்யுமே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நதியாய் பாய்ந்திடுமே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நீச்சல் ஆழம்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ஊற்றிடுமே உம்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Maamsamaana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Vaakuthathaa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Maamsamaana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Neechal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aazham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neenthach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paainthidume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Neechal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aazham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86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(4) அற்புதங்கள் திரளாய் நடந்திடவே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அற்புதத்தின் ஆவியே வந்திடுமே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அற்புதங்கள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அந்தகார சங்கிலிகள்; அறுந்திடவே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அக்கினியை ஊற்றிடுமே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அந்தகார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-- ஊற்றிடுமே உம்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(4)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thiralaai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nadanthidave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thiralaai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Anthakara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sankiligazh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arunthidave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Anthakara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sankiligazh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0282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276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641</cp:revision>
  <dcterms:created xsi:type="dcterms:W3CDTF">2023-03-13T17:37:04Z</dcterms:created>
  <dcterms:modified xsi:type="dcterms:W3CDTF">2024-04-06T11:43:56Z</dcterms:modified>
</cp:coreProperties>
</file>