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10-06-2024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10-06-2024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Oh, come, all ye faithful, joyful and triumphant,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Oh, come ye, oh, come ye, to Bethlehem.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Come and behold Him, born the King of angels;</a:t>
            </a:r>
            <a:endParaRPr lang="en-IN" sz="11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Oh, come, let us adore Him, oh, come, let us adore Him,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Oh, come, let us adore Him, Christ the Lord.</a:t>
            </a:r>
            <a:endParaRPr lang="en-IN" sz="11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Sing, choirs of angels, sing in exultation;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Oh, sing, all ye citizens of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heav'n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above!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Glory to God, all glory in the highest;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32558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Yea, Lord, we greet Thee, born this happy morning;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Jesus, to Thee be all glory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giv'n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Word of the Father, now in flesh appearing;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835903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1469</TotalTime>
  <Words>137</Words>
  <Application>Microsoft Office PowerPoint</Application>
  <PresentationFormat>Widescreen</PresentationFormat>
  <Paragraphs>22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Century Gothic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675</cp:revision>
  <dcterms:created xsi:type="dcterms:W3CDTF">2023-03-13T17:37:04Z</dcterms:created>
  <dcterms:modified xsi:type="dcterms:W3CDTF">2024-06-10T01:11:58Z</dcterms:modified>
</cp:coreProperties>
</file>