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696" autoAdjust="0"/>
    <p:restoredTop sz="94660"/>
  </p:normalViewPr>
  <p:slideViewPr>
    <p:cSldViewPr snapToGrid="0">
      <p:cViewPr varScale="1">
        <p:scale>
          <a:sx n="66" d="100"/>
          <a:sy n="66" d="100"/>
        </p:scale>
        <p:origin x="75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19-11-2024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19-11-2024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19-11-2024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19-11-2024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19-11-2024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19-11-2024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19-11-2024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19-11-2024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19-11-2024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19-11-2024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19-11-2024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19-11-2024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19-11-2024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19-11-2024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19-11-2024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19-11-2024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19-11-2024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19-11-2024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0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0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3000" b="1" i="0" dirty="0">
                <a:effectLst/>
                <a:latin typeface="Times New Roman" panose="02020603050405020304" pitchFamily="18" charset="0"/>
              </a:rPr>
              <a:t>நிர்மூலமாகாதிருப்பது உந்தன் மா கிருபை</a:t>
            </a:r>
            <a:br>
              <a:rPr lang="ta-IN" sz="3000" dirty="0"/>
            </a:br>
            <a:r>
              <a:rPr lang="ta-IN" sz="3000" b="1" i="0" dirty="0">
                <a:effectLst/>
                <a:latin typeface="Times New Roman" panose="02020603050405020304" pitchFamily="18" charset="0"/>
              </a:rPr>
              <a:t>முடிவே இல்லாதது உந்தன் மனதுருக்கம்</a:t>
            </a:r>
            <a:endParaRPr lang="en-IN" sz="3000" b="1" i="0" dirty="0">
              <a:effectLst/>
              <a:latin typeface="Times New Roman" panose="02020603050405020304" pitchFamily="18" charset="0"/>
            </a:endParaRPr>
          </a:p>
          <a:p>
            <a:pPr algn="ctr"/>
            <a:br>
              <a:rPr lang="ta-IN" sz="3000" dirty="0"/>
            </a:br>
            <a:r>
              <a:rPr lang="ta-IN" sz="3000" b="1" i="0" dirty="0">
                <a:effectLst/>
                <a:latin typeface="Times New Roman" panose="02020603050405020304" pitchFamily="18" charset="0"/>
              </a:rPr>
              <a:t>கிருபை கிருபை</a:t>
            </a:r>
            <a:br>
              <a:rPr lang="ta-IN" sz="3000" dirty="0"/>
            </a:br>
            <a:r>
              <a:rPr lang="ta-IN" sz="3000" b="1" i="0" dirty="0">
                <a:effectLst/>
                <a:latin typeface="Times New Roman" panose="02020603050405020304" pitchFamily="18" charset="0"/>
              </a:rPr>
              <a:t>மாறாத கிருபை</a:t>
            </a:r>
            <a:endParaRPr lang="en-IN" sz="30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Nirmoolamaagaathiruppathu</a:t>
            </a:r>
            <a:r>
              <a:rPr lang="en-IN" sz="3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undhan</a:t>
            </a:r>
            <a:r>
              <a:rPr lang="en-IN" sz="3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maa </a:t>
            </a: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kirubai</a:t>
            </a:r>
            <a:br>
              <a:rPr lang="en-IN" sz="3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Mudivae</a:t>
            </a:r>
            <a:r>
              <a:rPr lang="en-IN" sz="3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illaadhadhu</a:t>
            </a:r>
            <a:r>
              <a:rPr lang="en-IN" sz="3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undhan</a:t>
            </a:r>
            <a:r>
              <a:rPr lang="en-IN" sz="3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manadhurukkam</a:t>
            </a:r>
            <a:endParaRPr lang="en-IN" sz="3000" b="1" i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br>
              <a:rPr lang="en-IN" sz="3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Kirubai</a:t>
            </a:r>
            <a:r>
              <a:rPr lang="en-IN" sz="3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kirubai</a:t>
            </a:r>
            <a:br>
              <a:rPr lang="en-IN" sz="3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Maaraadha</a:t>
            </a:r>
            <a:r>
              <a:rPr lang="en-IN" sz="3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kirubai</a:t>
            </a:r>
            <a:br>
              <a:rPr lang="ta-IN" sz="3000" dirty="0"/>
            </a:br>
            <a:endParaRPr lang="en-IN" sz="3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0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000" b="1" dirty="0">
              <a:latin typeface="Times New Roman" panose="02020603050405020304" pitchFamily="18" charset="0"/>
            </a:endParaRPr>
          </a:p>
          <a:p>
            <a:pPr marL="514350" indent="-514350" algn="ctr">
              <a:buAutoNum type="arabicPeriod"/>
            </a:pPr>
            <a:r>
              <a:rPr lang="ta-IN" sz="3000" b="1" i="0" dirty="0">
                <a:effectLst/>
                <a:latin typeface="Times New Roman" panose="02020603050405020304" pitchFamily="18" charset="0"/>
              </a:rPr>
              <a:t>கிருபையினாலே இரட்சித்தீரே</a:t>
            </a:r>
            <a:br>
              <a:rPr lang="ta-IN" sz="3000" dirty="0"/>
            </a:br>
            <a:r>
              <a:rPr lang="ta-IN" sz="3000" b="1" i="0" dirty="0">
                <a:effectLst/>
                <a:latin typeface="Times New Roman" panose="02020603050405020304" pitchFamily="18" charset="0"/>
              </a:rPr>
              <a:t>நீதிமானாக மாற்றினீரே – 2</a:t>
            </a:r>
            <a:br>
              <a:rPr lang="ta-IN" sz="3000" dirty="0"/>
            </a:br>
            <a:r>
              <a:rPr lang="ta-IN" sz="3000" b="1" i="0" dirty="0">
                <a:effectLst/>
                <a:latin typeface="Times New Roman" panose="02020603050405020304" pitchFamily="18" charset="0"/>
              </a:rPr>
              <a:t>உயிர்த்தெழச் செய்தீர் கிறிஸ்துவோடே கூட</a:t>
            </a:r>
            <a:br>
              <a:rPr lang="ta-IN" sz="3000" dirty="0"/>
            </a:br>
            <a:r>
              <a:rPr lang="ta-IN" sz="3000" b="1" i="0" dirty="0">
                <a:effectLst/>
                <a:latin typeface="Times New Roman" panose="02020603050405020304" pitchFamily="18" charset="0"/>
              </a:rPr>
              <a:t>உன்னதங்களில் அமரச்செய்தீர் – 2</a:t>
            </a:r>
            <a:endParaRPr lang="en-IN" sz="30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3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Kirubaiyinaalae</a:t>
            </a:r>
            <a:r>
              <a:rPr lang="en-IN" sz="3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ratchitheerae</a:t>
            </a:r>
            <a:br>
              <a:rPr lang="en-IN" sz="3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Needhimaanaaga</a:t>
            </a:r>
            <a:r>
              <a:rPr lang="en-IN" sz="3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maatrineerae</a:t>
            </a:r>
            <a:r>
              <a:rPr lang="en-IN" sz="3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– 2</a:t>
            </a:r>
            <a:br>
              <a:rPr lang="en-IN" sz="3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Uyirththezha</a:t>
            </a:r>
            <a:r>
              <a:rPr lang="en-IN" sz="3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seidheer</a:t>
            </a:r>
            <a:r>
              <a:rPr lang="en-IN" sz="3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kiristhuvoadae</a:t>
            </a:r>
            <a:r>
              <a:rPr lang="en-IN" sz="3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kooda</a:t>
            </a:r>
            <a:br>
              <a:rPr lang="en-IN" sz="3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Unnadhangalil</a:t>
            </a:r>
            <a:r>
              <a:rPr lang="en-IN" sz="3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amaraseitheer</a:t>
            </a:r>
            <a:r>
              <a:rPr lang="en-IN" sz="3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– 2</a:t>
            </a:r>
            <a:endParaRPr lang="en-IN" sz="3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58337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0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0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3000" b="1" i="0" dirty="0">
                <a:effectLst/>
                <a:latin typeface="Times New Roman" panose="02020603050405020304" pitchFamily="18" charset="0"/>
              </a:rPr>
              <a:t>2. கிருபையின் மகிமைக்குப் புகழ்ச்சியாக</a:t>
            </a:r>
            <a:br>
              <a:rPr lang="ta-IN" sz="3000" dirty="0"/>
            </a:br>
            <a:r>
              <a:rPr lang="ta-IN" sz="3000" b="1" i="0" dirty="0">
                <a:effectLst/>
                <a:latin typeface="Times New Roman" panose="02020603050405020304" pitchFamily="18" charset="0"/>
              </a:rPr>
              <a:t>சொந்தப் பிள்ளையாய் முன்குறித்தீரே – 2</a:t>
            </a:r>
            <a:br>
              <a:rPr lang="ta-IN" sz="3000" dirty="0"/>
            </a:br>
            <a:r>
              <a:rPr lang="ta-IN" sz="3000" b="1" i="0" dirty="0">
                <a:effectLst/>
                <a:latin typeface="Times New Roman" panose="02020603050405020304" pitchFamily="18" charset="0"/>
              </a:rPr>
              <a:t>பரிசுத்த இரத்தத்தால் மீட்பளித்தீரே</a:t>
            </a:r>
            <a:br>
              <a:rPr lang="ta-IN" sz="3000" dirty="0"/>
            </a:br>
            <a:r>
              <a:rPr lang="ta-IN" sz="3000" b="1" i="0" dirty="0">
                <a:effectLst/>
                <a:latin typeface="Times New Roman" panose="02020603050405020304" pitchFamily="18" charset="0"/>
              </a:rPr>
              <a:t>பாவம் அனைத்தையும் மன்னித்தீரே – 2</a:t>
            </a:r>
            <a:endParaRPr lang="en-IN" sz="30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3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Kirubaiyin</a:t>
            </a:r>
            <a:r>
              <a:rPr lang="en-IN" sz="3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magimaikku</a:t>
            </a:r>
            <a:r>
              <a:rPr lang="en-IN" sz="3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pugazhchiyaaga</a:t>
            </a:r>
            <a:br>
              <a:rPr lang="en-IN" sz="3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Sondha</a:t>
            </a:r>
            <a:r>
              <a:rPr lang="en-IN" sz="3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pillaiyaai</a:t>
            </a:r>
            <a:r>
              <a:rPr lang="en-IN" sz="3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munkuritheerae</a:t>
            </a:r>
            <a:r>
              <a:rPr lang="en-IN" sz="3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– 2</a:t>
            </a:r>
            <a:br>
              <a:rPr lang="en-IN" sz="3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Parisutha</a:t>
            </a:r>
            <a:r>
              <a:rPr lang="en-IN" sz="3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irathathaal</a:t>
            </a:r>
            <a:r>
              <a:rPr lang="en-IN" sz="3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meetpalitheerae</a:t>
            </a:r>
            <a:br>
              <a:rPr lang="en-IN" sz="3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Paavam</a:t>
            </a:r>
            <a:r>
              <a:rPr lang="en-IN" sz="3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anaithaiyum</a:t>
            </a:r>
            <a:r>
              <a:rPr lang="en-IN" sz="3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mannitheerae</a:t>
            </a:r>
            <a:r>
              <a:rPr lang="en-IN" sz="3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– 2</a:t>
            </a:r>
            <a:endParaRPr lang="en-IN" sz="3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IN" sz="3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63533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0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0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3000" b="1" i="0" dirty="0">
                <a:effectLst/>
                <a:latin typeface="Times New Roman" panose="02020603050405020304" pitchFamily="18" charset="0"/>
              </a:rPr>
              <a:t>3. தேவனின் பலத்த சத்துவத்தாலே</a:t>
            </a:r>
            <a:br>
              <a:rPr lang="ta-IN" sz="3000" dirty="0"/>
            </a:br>
            <a:r>
              <a:rPr lang="ta-IN" sz="3000" b="1" i="0" dirty="0">
                <a:effectLst/>
                <a:latin typeface="Times New Roman" panose="02020603050405020304" pitchFamily="18" charset="0"/>
              </a:rPr>
              <a:t>நற்செய்தி அறிவிக்கும் திருத்தொண்டனானேன் – 2</a:t>
            </a:r>
            <a:br>
              <a:rPr lang="ta-IN" sz="3000" dirty="0"/>
            </a:br>
            <a:r>
              <a:rPr lang="ta-IN" sz="3000" b="1" i="0" dirty="0">
                <a:effectLst/>
                <a:latin typeface="Times New Roman" panose="02020603050405020304" pitchFamily="18" charset="0"/>
              </a:rPr>
              <a:t>கிறிஸ்து இயேசுவின் அளவற்ற செல்வத்தை</a:t>
            </a:r>
            <a:br>
              <a:rPr lang="ta-IN" sz="3000" dirty="0"/>
            </a:br>
            <a:r>
              <a:rPr lang="ta-IN" sz="3000" b="1" i="0" dirty="0">
                <a:effectLst/>
                <a:latin typeface="Times New Roman" panose="02020603050405020304" pitchFamily="18" charset="0"/>
              </a:rPr>
              <a:t>அறிவிக்கின்றேன் நான் கிருபையினால் – 2</a:t>
            </a:r>
            <a:endParaRPr lang="en-IN" sz="30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3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3. </a:t>
            </a: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Dhaevanin</a:t>
            </a:r>
            <a:r>
              <a:rPr lang="en-IN" sz="3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balatha</a:t>
            </a:r>
            <a:r>
              <a:rPr lang="en-IN" sz="3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sathuvathaalae</a:t>
            </a:r>
            <a:br>
              <a:rPr lang="en-IN" sz="3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Narseidhi</a:t>
            </a:r>
            <a:r>
              <a:rPr lang="en-IN" sz="3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arivikkum</a:t>
            </a:r>
            <a:r>
              <a:rPr lang="en-IN" sz="3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thiruthondanaanaen</a:t>
            </a:r>
            <a:r>
              <a:rPr lang="en-IN" sz="3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– 2</a:t>
            </a:r>
            <a:br>
              <a:rPr lang="en-IN" sz="3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Kiristhu</a:t>
            </a:r>
            <a:r>
              <a:rPr lang="en-IN" sz="3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yaesuvin</a:t>
            </a:r>
            <a:r>
              <a:rPr lang="en-IN" sz="3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alavatra</a:t>
            </a:r>
            <a:r>
              <a:rPr lang="en-IN" sz="3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selvathai</a:t>
            </a:r>
            <a:br>
              <a:rPr lang="en-IN" sz="3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Arivikkindraen</a:t>
            </a:r>
            <a:r>
              <a:rPr lang="en-IN" sz="3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naan </a:t>
            </a: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kirubaiyinaal</a:t>
            </a:r>
            <a:r>
              <a:rPr lang="en-IN" sz="3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– 2</a:t>
            </a:r>
            <a:endParaRPr lang="en-IN" sz="3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6190137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716</TotalTime>
  <Words>153</Words>
  <Application>Microsoft Office PowerPoint</Application>
  <PresentationFormat>Widescreen</PresentationFormat>
  <Paragraphs>22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Century Gothic</vt:lpstr>
      <vt:lpstr>Times New Roman</vt:lpstr>
      <vt:lpstr>Vapor Trail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652</cp:revision>
  <dcterms:created xsi:type="dcterms:W3CDTF">2023-03-13T17:37:04Z</dcterms:created>
  <dcterms:modified xsi:type="dcterms:W3CDTF">2024-11-19T02:23:05Z</dcterms:modified>
</cp:coreProperties>
</file>