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30-03-2024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நிறைவான ஆவியானவரே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வரும்போது குறைவுகள் மாறுமே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வந்தால் சூழ்நிலை மாறுமே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முடியாததும் சாத்தியமாகுமே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NIRAIVAANA AAVIYAANAVARAE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VARUMPOTHU KURAIVUKAL MAARUMAE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VANDHAAL SOOLNILAI MAARUMAE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MUDIYAATHATHUM SAATHIYAMAAGUMAE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நிறைவே நீர் வாருமே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நிறைவே நீர் வேண்டுமே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நிறைவே நீர் போதுமே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ஆவியானவரே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 NEER VAARUMAE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 NEER VEANDUMAE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 NEER PODHUMAE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AAVIYAANAVARAE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வனாந்திரம் வயல் வெளி ஆகுமே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பாழானது பயிர் நிலம் ஆகுமே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வந்தால் சூழ்நிலை மாறுமே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முடியாததும் சாத்தியமாகுமே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VANAANDHIRAM VAYAL VELI AAGUMAE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PAAZHANADHU PAYIR NILAM AAGUMAE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VANDHAAL SOOLNILAI MAARUMAE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MUDIYAATHATHUM SAATHIYAMAAGUMAE</a:t>
            </a:r>
            <a:br>
              <a:rPr lang="ta-IN" sz="32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பெலவீனம் பெலனாய் மாறுமே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சுகவீனம் சுகமாய் மாறுமே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வந்தால் சூழ்நிலை மாறுமே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முடியாததும் சாத்தியமாகுமே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BELAVEENAM BELANAAI MAARUMAE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SUGAVEENAM SUGAMAAI MAARUMAE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 VANDHAAL SOOLNILAI MAARUMAE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MUDIYAATHATHUM SAATHIYAMAAGUMAE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9636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694</TotalTime>
  <Words>123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594</cp:revision>
  <dcterms:created xsi:type="dcterms:W3CDTF">2023-03-13T17:37:04Z</dcterms:created>
  <dcterms:modified xsi:type="dcterms:W3CDTF">2024-03-30T18:05:06Z</dcterms:modified>
</cp:coreProperties>
</file>