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நிறைந்து நிறைந்து நிரப்பிடுவேன்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பெற்ற ஊழியம் நிறைவேற்றுவேன்-2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ஆவியினால் வார்த்தையினால்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அனுதினமும் நிரம்பிடுவேன்-2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ooliyam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niraivetruvaen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Anuthinamum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nirambiduvaen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எங்கும் வசனம் பரவியது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ஏழு பேர் ஆவியால் நிரம்பியதால்-2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சீடர்கள் தொகையும் பெருகியது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கீழ்படிந்தார்கள் மதக்குருக்கள்-2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paraviyathu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nirambiyathal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Seedarkal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thokaium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perugiyathu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Keezhpadinthaargal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mathakurukkal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ஸ்தேவான் செய்தார் அதிசயங்கள்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ஆவியால் நிரம்பினதால்-2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திரளான மக்கள் திரும்பினார்கள்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பர்னபா ஆவியால் நிரம்பியதால்-2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Sthevaan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nirambinathaal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Thiralaana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thirumbinaargal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Barnaba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nirambiyathal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பார்வை அடைந்தார் பவுல் அன்று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ஆவியால் நிரம்பியதால்-2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போஜனம் செய்து பெலன் அடைந்தார்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தாமதமின்றி பிரசங்கம் செய்தார்-2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Paul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nirambiyathaal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Bojanam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Thaamathamindri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seithaar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இயேசுவால் அன்றி எவராலும்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பாவமன்னிப்பு இல்லவே இல்லை-2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துணிவுடன் பேதுரு தலைவர்கள் முன்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தைரியமாக அறிக்கை செய்தார்-2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Yesuvaalandri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evaraalum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mannipu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illave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Thunivudan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Pedhuru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thalaivargal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Thairiyamaaga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seithaan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658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169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2024-01-21T03:56:19Z</dcterms:modified>
</cp:coreProperties>
</file>