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நேசிக்கின்றேன் நேசிக்கின்றேன் நேசிக்கின்றேன் இயேசுவே உம்மை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மனதின் குழப்பமிகுதியால் வெட்கம் சூழ்ந்ததால்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ஒதுங்கி நின்றேன்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ஆனாலும் உதறி விடாமல் மதித்து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என்னையும் நீர் தேடி வந்தீர்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நேசிக்கின்றேன் நேசிக்கின்றேன்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kulapamiguthiyal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Othungi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nindraen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வாழ்வில் நேர்ந்த காரியங்கள் அதின் உண்மை சூழ்நிலைகள்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அதனால் நான் சுமக்கும் வேதனைகள்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நீர் ஒருவர் மட்டுமே அறிய முடியுமே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அதனால் தான் நீர் என்னையும் நினைத்தீர்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நேசிக்கின்றேன் நேசிக்கின்றேன்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soolnilaigal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Athanal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vethanaigal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Athanal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nesikindren</a:t>
            </a:r>
            <a:br>
              <a:rPr lang="ta-IN" sz="3200" dirty="0"/>
            </a:br>
            <a:endParaRPr lang="en-IN" sz="3200" dirty="0"/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684</TotalTime>
  <Words>122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580</cp:revision>
  <dcterms:created xsi:type="dcterms:W3CDTF">2023-03-13T17:37:04Z</dcterms:created>
  <dcterms:modified xsi:type="dcterms:W3CDTF">2024-03-30T17:25:48Z</dcterms:modified>
</cp:coreProperties>
</file>