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6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9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217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14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76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5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4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4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5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CEDDF-7126-4554-BBEC-E4D2B3D5F5B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A536D-5707-44D9-B8CA-DFC645BB1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03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Nesarey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NerNu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ck;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jpU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mkHe;Njd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epk;kjp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epk;kjpNa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MHtKlNd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ghb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Jjpg;Ngd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Mde;jk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Mde;jNk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milf;fyNk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mjpraNk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Muhjid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Muhjid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ck; </a:t>
            </a:r>
            <a:r>
              <a:rPr lang="en-US" sz="3200" b="1" dirty="0" err="1">
                <a:latin typeface="Bamini" pitchFamily="2" charset="0"/>
              </a:rPr>
              <a:t>ty;y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epidj;J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epidj;J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cs;sNk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nghq;Fijah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nra;gtNu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vj;jid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d;dy;fs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gpupNad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rpe;jp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rhl;rpaha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epr;rak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epr;raNk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ul;rfNu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ehjh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</a:t>
            </a:r>
            <a:r>
              <a:rPr lang="en-US" sz="3200" b="1">
                <a:latin typeface="Bamini" pitchFamily="2" charset="0"/>
              </a:rPr>
              <a:t>ypahd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nrk;kwp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ghtq;fs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Rke;J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jPHj;jtNu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ghf;fpak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ghf;fpaNk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gilj;jtNu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207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8</cp:revision>
  <dcterms:created xsi:type="dcterms:W3CDTF">2014-06-23T17:36:02Z</dcterms:created>
  <dcterms:modified xsi:type="dcterms:W3CDTF">2023-06-29T05:49:09Z</dcterms:modified>
</cp:coreProperties>
</file>