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8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6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90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2176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14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76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52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8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4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0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4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1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5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CEDDF-7126-4554-BBEC-E4D2B3D5F5B1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A536D-5707-44D9-B8CA-DFC645BB1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031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257800"/>
          </a:xfrm>
        </p:spPr>
        <p:txBody>
          <a:bodyPr>
            <a:normAutofit/>
          </a:bodyPr>
          <a:lstStyle/>
          <a:p>
            <a:pPr algn="ctr"/>
            <a:endParaRPr lang="en-US" sz="3200" b="1" dirty="0">
              <a:solidFill>
                <a:schemeClr val="tx1"/>
              </a:solidFill>
              <a:latin typeface="Bamini" pitchFamily="2" charset="0"/>
            </a:endParaRPr>
          </a:p>
          <a:p>
            <a:pPr algn="ctr"/>
            <a:endParaRPr lang="en-US" sz="3200" b="1" dirty="0">
              <a:latin typeface="Bamini" pitchFamily="2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Nesarey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Um </a:t>
            </a:r>
            <a: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  <a:t>Thirupatham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3200" b="1" dirty="0">
              <a:solidFill>
                <a:schemeClr val="tx1"/>
              </a:solidFill>
              <a:latin typeface="Bamini" pitchFamily="2" charset="0"/>
            </a:endParaRPr>
          </a:p>
          <a:p>
            <a:pPr algn="ctr"/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NerNu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 ck; </a:t>
            </a: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jpU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ghjk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; </a:t>
            </a: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mkHe;Njd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;</a:t>
            </a:r>
            <a:br>
              <a:rPr lang="en-US" sz="3200" b="1" dirty="0">
                <a:solidFill>
                  <a:schemeClr val="tx1"/>
                </a:solidFill>
                <a:latin typeface="Bamini" pitchFamily="2" charset="0"/>
              </a:rPr>
            </a:b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epk;kjp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epk;kjpNa</a:t>
            </a:r>
            <a:br>
              <a:rPr lang="en-US" sz="3200" b="1" dirty="0">
                <a:solidFill>
                  <a:schemeClr val="tx1"/>
                </a:solidFill>
                <a:latin typeface="Bamini" pitchFamily="2" charset="0"/>
              </a:rPr>
            </a:b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MHtKlNd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ghb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Jjpg;Ngd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;</a:t>
            </a:r>
            <a:br>
              <a:rPr lang="en-US" sz="3200" b="1" dirty="0">
                <a:solidFill>
                  <a:schemeClr val="tx1"/>
                </a:solidFill>
                <a:latin typeface="Bamini" pitchFamily="2" charset="0"/>
              </a:rPr>
            </a:b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Mde;jk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; </a:t>
            </a: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Mde;jNk</a:t>
            </a:r>
            <a:br>
              <a:rPr lang="en-US" sz="3200" b="1" dirty="0">
                <a:solidFill>
                  <a:schemeClr val="tx1"/>
                </a:solidFill>
                <a:latin typeface="Bamini" pitchFamily="2" charset="0"/>
              </a:rPr>
            </a:b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milf;fyNk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mjpraNk</a:t>
            </a:r>
            <a:br>
              <a:rPr lang="en-US" sz="3200" b="1" dirty="0">
                <a:solidFill>
                  <a:schemeClr val="tx1"/>
                </a:solidFill>
                <a:latin typeface="Bamini" pitchFamily="2" charset="0"/>
              </a:rPr>
            </a:b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Muhjid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Bamini" pitchFamily="2" charset="0"/>
              </a:rPr>
              <a:t>Muhjid</a:t>
            </a:r>
            <a:r>
              <a:rPr lang="en-US" sz="3200" b="1" dirty="0">
                <a:solidFill>
                  <a:schemeClr val="tx1"/>
                </a:solidFill>
                <a:latin typeface="Bamini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>
                <a:latin typeface="Bamini" pitchFamily="2" charset="0"/>
              </a:rPr>
              <a:t>ck; </a:t>
            </a:r>
            <a:r>
              <a:rPr lang="en-US" sz="3200" b="1" dirty="0" err="1">
                <a:latin typeface="Bamini" pitchFamily="2" charset="0"/>
              </a:rPr>
              <a:t>ty;y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nray;fs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epidj;J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epidj;J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cs;sNk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nghq;Fijah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ey;ytNu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ed;ik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nra;gtNu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ed;wp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ed;wp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Iah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ey;ytNu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ty;ytNu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Muhjid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Muhjid</a:t>
            </a:r>
            <a:r>
              <a:rPr lang="en-US" sz="3200" b="1" dirty="0">
                <a:latin typeface="Bamini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err="1">
                <a:latin typeface="Bamini" pitchFamily="2" charset="0"/>
              </a:rPr>
              <a:t>vj;jid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d;dy;fs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vd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tho;tpy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te;jhYk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ck;ik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gpupNad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Iah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>
                <a:latin typeface="Bamini" pitchFamily="2" charset="0"/>
              </a:rPr>
              <a:t>,</a:t>
            </a:r>
            <a:r>
              <a:rPr lang="en-US" sz="3200" b="1" dirty="0" err="1">
                <a:latin typeface="Bamini" pitchFamily="2" charset="0"/>
              </a:rPr>
              <a:t>uj;jNk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rpe;jp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rhl;rpaha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tho;Ntd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epr;rak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epr;raNk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>
                <a:latin typeface="Bamini" pitchFamily="2" charset="0"/>
              </a:rPr>
              <a:t>,</a:t>
            </a:r>
            <a:r>
              <a:rPr lang="en-US" sz="3200" b="1" dirty="0" err="1">
                <a:latin typeface="Bamini" pitchFamily="2" charset="0"/>
              </a:rPr>
              <a:t>ul;rfNu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NaR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ehjh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Muhjid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Muhjid</a:t>
            </a:r>
            <a:r>
              <a:rPr lang="en-US" sz="3200" b="1" dirty="0">
                <a:latin typeface="Bamini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err="1">
                <a:latin typeface="Bamini" pitchFamily="2" charset="0"/>
              </a:rPr>
              <a:t>g</a:t>
            </a:r>
            <a:r>
              <a:rPr lang="en-US" sz="3200" b="1">
                <a:latin typeface="Bamini" pitchFamily="2" charset="0"/>
              </a:rPr>
              <a:t>ypahd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nrk;kwp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ghtq;fs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vy;yhk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Rke;J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jPHj;jtNu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gupRj;j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uj;jk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vdf;fhf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my;Nyh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ghf;fpak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ghf;fpaNk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gupRj;jNu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gilj;jtNu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Muhjid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Muhjid</a:t>
            </a:r>
            <a:r>
              <a:rPr lang="en-US" sz="3200" b="1" dirty="0">
                <a:latin typeface="Bamini" pitchFamily="2" charset="0"/>
              </a:rPr>
              <a:t> </a:t>
            </a:r>
          </a:p>
          <a:p>
            <a:pPr algn="ctr">
              <a:buNone/>
            </a:pPr>
            <a:endParaRPr lang="en-US" sz="3200" b="1" dirty="0">
              <a:latin typeface="Bamini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497622B-46B9-4CFD-9027-FEF87B39C407}" vid="{71A3304F-149E-495F-AA31-947B541BC8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</TotalTime>
  <Words>207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Bamini</vt:lpstr>
      <vt:lpstr>Calibri</vt:lpstr>
      <vt:lpstr>Century Gothic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Sasikala</dc:creator>
  <cp:lastModifiedBy>919626910278</cp:lastModifiedBy>
  <cp:revision>8</cp:revision>
  <dcterms:created xsi:type="dcterms:W3CDTF">2014-06-23T17:36:02Z</dcterms:created>
  <dcterms:modified xsi:type="dcterms:W3CDTF">2023-06-29T05:49:09Z</dcterms:modified>
</cp:coreProperties>
</file>