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நீரே போதும் (3)… இயேசுவே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கழுகை போல என்னை எழும்ப செய்வீர்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உயரங்களில் என்னை பறக்கச்செய்வீர்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நீரே போதும் (3)… இயேசுவே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 </a:t>
            </a:r>
            <a:r>
              <a:rPr lang="en-IN" sz="3200" b="1" i="0" dirty="0">
                <a:effectLst/>
                <a:latin typeface="Times New Roman" panose="02020603050405020304" pitchFamily="18" charset="0"/>
              </a:rPr>
              <a:t>1.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சிங்கத்தின் பிள்ளையை என்னை மாற்றினீர்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சாத்தானை ஜெயித்திடும் பெலன் அளித்தீர்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நீரே போதும் (3)… இயேசுவே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பனையைப்போல என்னை செழிக்கச்செய்வீர்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கேதுருபோல என்னை வளரச்செய்வீர்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நீரே போதும் (3)… இயேசுவே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நீரே … நீரே போதும்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நீரே போதும் இயேசுவே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நீரே … நீரே போதும்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நீரே போதும் இயேசுவே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119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நீரே போதும் (3)… இயேசுவே (4)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40963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682</TotalTime>
  <Words>110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567</cp:revision>
  <dcterms:created xsi:type="dcterms:W3CDTF">2023-03-13T17:37:04Z</dcterms:created>
  <dcterms:modified xsi:type="dcterms:W3CDTF">2024-03-30T09:45:09Z</dcterms:modified>
</cp:coreProperties>
</file>