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பெலன் நீர் என் அடைக்கலம்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ஆபத்துக் காலத்தில் என் துணை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சுற்றி நின்று என்னைக்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காக்கும் கன்மலை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Aabathu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யாக்கோபின்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அடைக்கலம்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யோகோவா தேவனே என் பலம்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கலக்கமில்லை பயங்கள்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இல்லை வாழ்விலே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இருப்பதோ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கரத்திலே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Yaakobin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Kalakamillai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அமர்ந்திருந்து தேவனை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அறிகிறேன்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கரத்தில் வலிமை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நித்தம் பார்க்கிறேன்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தாய் பறவை சேட்டை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கொண்டு மூடியே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கண்மணிபோல்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பாதுகாக்கிறீர்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arigiraen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paarkindraen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Kanmanipoel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paathukaakireer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பசும்புல் வெளியில் என்னைத்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தினம் மேய்க்கிறீர்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அமர்ந்த தண்ணீர் ஊற்றில்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தாகம் தீர்க்கிறீர்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சத்துருவின் கண்கள் காண எண்ணெயால்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தலையை அபிஷேகம் செய்கிறீர்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Pasumpul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maeikindreer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seikireer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காலைதோறும் புதிய கிருபை தருகிறீர்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காலமெல்லாம் கருத்தாய் என்னைக் காக்கிறீர்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வலப்புறம் இடப்புறம் நான் விலகினால்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வார்த்தையாலே என்னைத்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திருத்தி நடத்துவீர்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Valapuram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idapuram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231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636</cp:revision>
  <dcterms:created xsi:type="dcterms:W3CDTF">2023-03-13T17:37:04Z</dcterms:created>
  <dcterms:modified xsi:type="dcterms:W3CDTF">2024-09-20T17:23:21Z</dcterms:modified>
</cp:coreProperties>
</file>