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சொன்னால் போதும் செய்வேன்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காட்டும் வழியில் நடப்பேன்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பாதம் ஒன்றே பிடிப்பேன்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அன்பு இயேசுவே - நீர் சொன்னால்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ஆராதனை இயேசுவுக்கே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ஆராதனை இயேசுவுக்கே (2) - நீர் சொன்னால் போதும்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(1) கடலின் மீது நடந்திட்ட உம் அற்புத பாதங்கள்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எனக்கு முன்னே செல்வதால் எனக்கு இல்ல கவலை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காற்றையும் கடலையும் அரத்திய உம் அற்புத வார்த்தைகள்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எந்தன் துணையாய் நிற்பதால் எனக்கேது கவலை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ஆராதனை இயேசுவுக்கே (4)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நீர் சொன்னால்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(2) பாதையெல்லாம் அந்தகாரம் சூழ்ந்து கொண்டாலும்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பாதைகாட்ட நேசருண்டு பயமே இல்லையே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பார்வோன் சேனை தொடர்ந்து வந்து சூழ்ந்து கொண்டாலும்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பாதுகாக்க கர்த்தருண்டு பயமே இல்லையே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ஆராதனை இயேசுவுக்கே (4)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நீர் சொன்னால்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40963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679</TotalTime>
  <Words>108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558</cp:revision>
  <dcterms:created xsi:type="dcterms:W3CDTF">2023-03-13T17:37:04Z</dcterms:created>
  <dcterms:modified xsi:type="dcterms:W3CDTF">2024-03-30T09:33:10Z</dcterms:modified>
</cp:coreProperties>
</file>