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செய்த நன்மைகளை நினைக்கின்றேன்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கருத்துடன் நன்றி சொல்கின்றேன் (2)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தாயின் கருவிலே நான் உருவான நாள் முதல்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காத்து வந்தீரே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நாசியாலே நான் சுவாசித்த நாள் முதல்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காத்து வந்தீரே (2)</a:t>
            </a:r>
            <a:endParaRPr lang="en-IN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நன்றி நன்றி பலி செலுத்தியே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இயேசுவையே பாடுவேன்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கோடி நன்றி பலி செலுத்தியே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ஜீவன் தந்தவரை பாடுவேன் (2)</a:t>
            </a: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பாவியான நான் வாழ்ந்து பாவம் செய்த நாட்களிலும்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காத்து வந்தீரே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உம்மைவிட்டு தூரம் சென்று துரோகம் செய்த நாட்களிலும்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காத்து வந்தீரே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நன்றி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1591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நான் திக்கற்று துணையின்றி துடித்திட்ட நேரத்தில்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துணையாக தேடி வந்தீரே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துக்கத்தால் மனம் நொந்து மடிகின்ற நேரத்தில்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மகன் என்னைத் தேடி வந்தீரே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நன்றி</a:t>
            </a:r>
            <a:endParaRPr lang="en-IN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932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நான் மனதார நேசித்த மனிதர்கள் மறந்தாலும்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மறவாத இயேசு நீரைய்யா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சூழ்நிலைகள் மாறிட்டாலும் மாறிடாத உம் கிருபையாலே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நாள்தோறும் தாங்கினீரையா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செய்த நன்மைகளை நான் நினைத்து பார்க்கின்றேன்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கருத்தடன் நன்றி சொல்கின்றேன்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என் தாயின்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நன்றி நன்றி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6011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670</TotalTime>
  <Words>162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545</cp:revision>
  <dcterms:created xsi:type="dcterms:W3CDTF">2023-03-13T17:37:04Z</dcterms:created>
  <dcterms:modified xsi:type="dcterms:W3CDTF">2024-03-30T08:35:24Z</dcterms:modified>
</cp:coreProperties>
</file>