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நல்லவர் சர்வ வல்லவர்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 வேறொரு தேவன் இல்லை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(4)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உம்மை ஆராதிக்கின்றோம்; இயேசுவை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ஆராதிக்கின்றோம்; (2) - நீர் நல்லவர்</a:t>
            </a: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பாவி ஆன என்னையும்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பிள்ளையாய் மாற்றினீர் (2) - நீர் நல்லவர்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என்னையும் அழைத்தவரே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உண்மை உள்ளவரே (2) - நீர் நல்லவர்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5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என்னை முன்குறித்தீரே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கைவிடவே மாட்டீர் (2) - நீர் நல்லவர்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93294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670</TotalTime>
  <Words>79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544</cp:revision>
  <dcterms:created xsi:type="dcterms:W3CDTF">2023-03-13T17:37:04Z</dcterms:created>
  <dcterms:modified xsi:type="dcterms:W3CDTF">2024-03-30T08:31:47Z</dcterms:modified>
</cp:coreProperties>
</file>