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நல்லவர் என்பதில் சந்தேகமில்லை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பெரியவர் என்பதில் மாற்றமே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உயர்ந்தவர் என்பதிலும் மாற்றம் இல்லை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கல்லறை திறந்தது உண்மை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உயிரோடு எழுந்தது உண்மை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பரலோகம் சென்றது உண்மை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மீண்டும் வருவது உண்மை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 தானே உண்மை தானே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சிலுவையில் மரித்தது உண்மை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காலாலே சாத்தானை மிதித்தது உண்மை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இரத்தத்தால் என்னை மீட்டது உண்மை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இரட்சிப்பை எனக்கு கொடுத்தது உண்மை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 தானே உண்மை தானே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ஆதியில் வார்த்தையாய் இருந்தவர்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மாம்சத்தில் உலகில் வந்தவர்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தேசங்கள் தேடிடும் பிரபலமும்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ராஜக்கள் நடுங்கிடும் ராஜனும் நீரே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82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542</cp:revision>
  <dcterms:created xsi:type="dcterms:W3CDTF">2023-03-13T17:37:04Z</dcterms:created>
  <dcterms:modified xsi:type="dcterms:W3CDTF">2024-03-30T08:28:53Z</dcterms:modified>
</cp:coreProperties>
</file>