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போதும் இயேசப்பா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சமூகம் எனக்கப்பா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எத்தனை இன்பமே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சமூகமே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உள்ளமும் உடலுமே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உமக்காய் ஏங்குதே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samookamae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yaengudhqe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புதுபெலன் தருகிறீர்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எண்ணெ; பொழிகிறீர்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கனிதரும் மரங்களாய்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செழித்தோங்கச் செய்கிறீர் – நான்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pozhigireer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marangalaai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Sezhiththoanga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அப்பா உம் சந்நிதியில்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எப்போ நான் வந்து நிற்பேன்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திருமுகம் கண்டு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திருப்தியில் மூழ்குவேன்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sannidhiyil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moozhguvaen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7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தேனிலும் இனிமையே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தெவிட்டாத அமுதமே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தேடியும் கிடைக்காத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ஒப்பற்ற செல்வமே – நான்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Thaenilum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Thevittaadha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amudhamae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Theadiyum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kidaikkaadha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Oppatra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193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683</TotalTime>
  <Words>163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576</cp:revision>
  <dcterms:created xsi:type="dcterms:W3CDTF">2023-03-13T17:37:04Z</dcterms:created>
  <dcterms:modified xsi:type="dcterms:W3CDTF">2024-03-30T09:52:43Z</dcterms:modified>
</cp:coreProperties>
</file>