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நன்றியோடு நல்ல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நன்மைகளெல்லாம் நினைக்கின்றேன்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நல்லவரே உம்மைத் துதிக்கின்றேன்-2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Ninaikkiraen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thuthikkindraen-2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குறைவில்லாமல் நடத்தினீரே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தடை எல்லாம் நீர் அகற்றினீரே-2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தாழ்த்தி உம்மை உயர்த்திடுவேன்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வாழ்வின் நாயகன் நீரே –நன்றியோடு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Kuraivillaamal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agatrineere-2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thaazhththi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uyarththituvaen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naayakan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உயர்விலும் தாழ்விலும்-என்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துணையாக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நிறைவிலும் என் குறைவிலும்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நம்பிக்கையானவரே-2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 நட்சத்திரங்கள் பெயர் அறிந்தவரே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முகத்தை உம் கையில் வரைந்தவரே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மறவாமல் நினைப்பவரே –நன்றியோடு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thaazhvilum-en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vanthiirae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nambikkaiyaanavarae-2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natchaththirangal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mukaththai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varainthavarae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ninaippavare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சோதனையில்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வேதனையில்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பக்கமாய் நின்றவரே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முன்னும் பின்னும் பாதுகாக்கும்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 கோட்டையாய் இருப்பவரே-2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 வியாதி பெலவீன நேரங்களில்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பரிகாரி நானென்று சொன்னவரே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எனக்குள் ஜீவன் தந்தவரே –நன்றியோடு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Soathanaiyil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vaethanaiyil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pakkamaai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paathukaakkum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koattaiyaay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iruppavarae-2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belaviina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naerangalil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parikaari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657</TotalTime>
  <Words>176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503</cp:revision>
  <dcterms:created xsi:type="dcterms:W3CDTF">2023-03-13T17:37:04Z</dcterms:created>
  <dcterms:modified xsi:type="dcterms:W3CDTF">2024-03-29T16:30:27Z</dcterms:modified>
</cp:coreProperties>
</file>