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29-03-2024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29-03-2024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29-03-2024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29-03-2024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29-03-2024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29-03-2024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29-03-2024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29-03-2024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29-03-2024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29-03-2024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29-03-2024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29-03-2024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29-03-2024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29-03-2024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29-03-2024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29-03-2024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29-03-2024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29-03-2024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நன்றி சொல்லி உம்மை பாடவந்தோம்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உம் காருண்யத்தை எண்ணி போற்றவந்தோம் (2)</a:t>
            </a:r>
            <a:endParaRPr lang="en-IN" sz="6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வார்த்தையினால் நீர் சொன்னதெல்லாம்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கரங்களினால் இன்று நிறைவேற்றினீர் (2)</a:t>
            </a:r>
            <a:endParaRPr lang="en-IN" sz="6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நன்றி நன்றி சொல்வோம் உயிருள்ளவரை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ஒன்றும் குறையாமல் காத்திடும் நல்லவரை (2)</a:t>
            </a:r>
            <a:endParaRPr lang="en-IN" sz="6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353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காற்றுமில்ல மழையுமில்ல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ஆனாலும் வாய்க்காலை நிரப்பினீரே (2)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வார்த்தையினால் நீர் (2)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நன்றி நன்றி (2)</a:t>
            </a:r>
            <a:endParaRPr lang="en-IN" sz="6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57390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உடன்படிக்கை செய்து நடத்திவந்தீர்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மாறாமல் எப்போதும் காத்துக்கொண்டீர் (2)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வார்த்தையினால் நீர் (2)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நன்றி நன்றி (2)</a:t>
            </a:r>
            <a:endParaRPr lang="en-IN" sz="6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2264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கைவிடாமல் விட்டு விலகிடாமல்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நெருக்கின பாதையிலும் கூட வந்தீர் (2)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வார்த்தையினால் நீர் (2)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நன்றி நன்றி (2)</a:t>
            </a:r>
            <a:br>
              <a:rPr lang="ta-IN" sz="3200" dirty="0"/>
            </a:br>
            <a:endParaRPr lang="en-IN" sz="7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46007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வெட்கப்பட்ட தேசத்திலே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கீர்த்தியும் புகழ்ச்சியுமாக்கினீரே(2)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வார்த்தையினால் நீர் (2)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நன்றி நன்றி (2)</a:t>
            </a:r>
            <a:endParaRPr lang="en-IN" sz="8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7973120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653</TotalTime>
  <Words>129</Words>
  <Application>Microsoft Office PowerPoint</Application>
  <PresentationFormat>Widescreen</PresentationFormat>
  <Paragraphs>35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492</cp:revision>
  <dcterms:created xsi:type="dcterms:W3CDTF">2023-03-13T17:37:04Z</dcterms:created>
  <dcterms:modified xsi:type="dcterms:W3CDTF">2024-03-29T16:16:08Z</dcterms:modified>
</cp:coreProperties>
</file>