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நன்றி சொல்லுகிறோம் நாதா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நாவாலே துதிக்கிறோம் நாதா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நன்றி இயேசு ராஜா (2)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கடந்த நாட்கள் காத்தீரே நன்றி ராஜா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புதிய நாளை தந்திரே நன்றி ராஜா</a:t>
            </a:r>
            <a:br>
              <a:rPr lang="ta-IN" sz="3200" dirty="0"/>
            </a:b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ஆபத்திலே காத்தீரே நன்றி ராஜா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அதிசயம் செய்தீரே நன்றி ராஜா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வாழ்க்கையிலே ஒளிவிளக்காய் வந்தீரையா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வார்த்தை என்ற மன்னாவை தந்தீரையா</a:t>
            </a:r>
            <a:br>
              <a:rPr lang="ta-IN" sz="3200" dirty="0"/>
            </a:b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39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அடைக்கலமே கேடயமே நன்றி ராஜா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அன்பே என் ஆறுதலே நன்றி ராஜா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26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5. தனிமையிலே துணை நின்றீர் நன்றிராஜா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தாயைப் போல் தேற்றினீர் நன்றிராஜா</a:t>
            </a: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600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6. சோர்ந்துபோன நேரமெல்லாம் தூக்கினீரே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சுகம் தந்து இதுவரை தாங்கினீரே</a:t>
            </a:r>
            <a:endParaRPr lang="en-IN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973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7. புதுவாழ்வு தந்தீரே நன்றி ராஜா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புதுபெலன் தந்தீரே நன்றி ராஜா</a:t>
            </a:r>
            <a:endParaRPr lang="en-IN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19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8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ஊழியம் தந்தீரே நன்றி ராஜா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உடனிருந்து நடத்தினீரே நன்றி ராஜா</a:t>
            </a:r>
            <a:br>
              <a:rPr lang="ta-IN" sz="3200" dirty="0"/>
            </a:br>
            <a:endParaRPr lang="en-IN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30041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652</TotalTime>
  <Words>106</Words>
  <Application>Microsoft Office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484</cp:revision>
  <dcterms:created xsi:type="dcterms:W3CDTF">2023-03-13T17:37:04Z</dcterms:created>
  <dcterms:modified xsi:type="dcterms:W3CDTF">2024-03-29T15:51:29Z</dcterms:modified>
</cp:coreProperties>
</file>