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18-05-2023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18-05-2023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நம்பத் தக்கவர் நீர் ஒருவர் தானே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உண்மையுள்ளவர் நீர் ஒருவர் தானே -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பொய் சொல்லிட மனிதன் அல்ல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மனம் மாறிட மனுபுத்திரன் அல்ல -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செய்வதை தடுப்பவன் யாருமில்லை – நீர்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Nambaththakavar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Thaney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Unmaiyullavar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Thaney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(2) Poi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Manuputhiran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Thaduppavan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Yarumillai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எல்ஷடாய் தெய்வமே சர்வ வல்லமையுள்ளவரே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யெகோவா தேவனே என்னை பெருகச் செய்பவரே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Elshadaai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Theivamey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Sarva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Vallamaiullavarey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Thevaney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Sebavarey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9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arenR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வாழ்க்கை பயணம் எல்லாம்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முன் செல்லும் மகிமையின் மேகமே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தள்ளாடி நான் நடக்கும்போது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என்னைத் தாங்கிடும் உம் கரம் நான் கண்டேனே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 ஏசேக்கு சித்னா முடிந்ததே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ரெகொபோத் தொடங்கினதே – எல்ஷடாய்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Vazhkkai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Payanam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Megamey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Thalladi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Nadakumpothu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Thangidum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Karam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Kandaney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Esek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Sitnah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Mudinthathey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Rehoboth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Thodanginathey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Elshadai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78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2) அற்பமான ஆரம்பத்தை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சம்பூரணமாய் மாற்றினீர்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கண்ணீரோடு விதைத்ததெல்லாம்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கெம்பீரமாய் அறுக்க செய்தீர்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(என்) குறைவெல்லாம் நிறைவாக்கி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வறட்சி செழிப்பாக்கி வாழ்நாளெல்லாம் போஷித்தீர் – எல்ஷடாய்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Arpamaana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Arambathai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Sambooranamaai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Matrineer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Kanneerodu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Vithaithathellam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Kembeeramaai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Aruka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(En)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Kuraivellam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Niraivakki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Varatchi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Chezhipakki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Vazhnallellam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Boshitheer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Elshadai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44894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58</TotalTime>
  <Words>207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247</cp:revision>
  <dcterms:created xsi:type="dcterms:W3CDTF">2023-03-13T17:37:04Z</dcterms:created>
  <dcterms:modified xsi:type="dcterms:W3CDTF">2023-05-18T02:01:00Z</dcterms:modified>
</cp:coreProperties>
</file>