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இயேசு நல்லவர் ஒரு போதும் கைவிடார்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ஒருநாளும் விலகிடார்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 சேர்ந்து நாம் துதிப்போம் சாத்தானை ஜெயிப்போம்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தேசத்தை சுதந்தரிப்போம் - நம் இயேசு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அதிசயமானவர்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ஆறுதல் தருகிறார்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சமாதானம் தருகிறார்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கண்ணீரைக் காண்கிறார்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கதறுதலைக் கேட்கிறார்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 அறிகிறார்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தருகிறார்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எதிர்காலம் நமக்குண்டு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எதற்கும் பயமில்லை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அதிகாரம் 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ஆளுவோம் தேசத்தை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2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நொறுங்குண்ட நெஞ்சமே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நோக்கிடு இயேசுவை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கூப்பிடு உண்மையாய் - இன்று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குறைவெல்லாம் நீக்குவார் – உன்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1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நண்பனே கலங்காதே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 இழக்காதே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கண்ணீரைத் துடைப்பார்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கதவண்டை நிற்கிறார்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1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எத்தனை இழப்புகள்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ஏமாற்றம் தோல்விகள்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கர்த்தரோ மாற்றுவார்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கரம்நீட்டித் தேற்றுவார்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5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7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என் இயேசு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மேகங்கள் நடுவிலே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சேர்த்திட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மறுரூபமாக்குவார்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107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826</TotalTime>
  <Words>117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487</cp:revision>
  <dcterms:created xsi:type="dcterms:W3CDTF">2023-03-13T17:37:04Z</dcterms:created>
  <dcterms:modified xsi:type="dcterms:W3CDTF">2024-03-24T12:07:54Z</dcterms:modified>
</cp:coreProperties>
</file>