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நள்ளிரவில் வந்துதித்த விண்ணிண் ஜோதியே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புள்ளனையில் மலர்ந்திட்ட தேவ மைந்தனே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விண்ணவரும் மன்னவரும் மகிழ்ந்தனரே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 மீட்க்க பிறந்த வாச மலரே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நள்ளிரவில் வந்துதித்த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மாந்தர் பாவங்களை சுமந்து தீர்க்க வந்த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நல்ல மீட்பர் இவரே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இருளை மீட்க்க வந்த தேவமைந்தன் இவரே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விண்ணின் ஜீவ ஒளியே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ஆலொசனை கர்த்தர் இவர் நாமமே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 காக்கும் வல்லமையின் தேவனே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அன்பு மலரே என் வாச மலரே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அன்னை மடியில் தேவ பலனே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நள்ளிரவில் வந்துதித்த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தியாக உள்ளம் கொண்ட அன்பின் தேவ மகன்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தன்னை உலகில் அமைதி தந்து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மனுவில் பிரியம் கொண்ட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நல்ல மேய்ப்பர் இவரே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தாழ்மையிலும் பண்புமிகு பாலனே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மீட்பராக பாரில் வந்த தேவனே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எந்தன் நேசரே தூயாதி தூயரே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முன்னனையிலே அன்பு பாலனே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நள்ளிரவில் வந்துதித்த</a:t>
            </a:r>
            <a:endParaRPr lang="en-IN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825</TotalTime>
  <Words>108</Words>
  <Application>Microsoft Office PowerPoint</Application>
  <PresentationFormat>Widescreen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479</cp:revision>
  <dcterms:created xsi:type="dcterms:W3CDTF">2023-03-13T17:37:04Z</dcterms:created>
  <dcterms:modified xsi:type="dcterms:W3CDTF">2024-03-24T12:03:27Z</dcterms:modified>
</cp:coreProperties>
</file>