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இயேசுவின் பிள்ளை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பயமே இல்லை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எந்நாளும் சந்தோஷமே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Yesuvin pillai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Payamae illai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Ennaalum santhoshamae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தெரிந்து கொண்டார் தெரிந்து கொண்டார்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மகனாக மகளாக தெரிந்து கொண்டார்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914400" indent="-91440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Makanaaka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makalaaka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konndaar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கழுவப்பட்டேன் கழுவப்பட்டேன்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இரத்தத்தாலே கழுவப்பட்டேன்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Kaluvappattaen kaluvappattaen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 iraththaththaalae kaluvappattaen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75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வென்று விட்டேன் வென்று விட்டேன்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எதிரியின் தடைகளை வென்று விட்டேன்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Ventu vittaen ventu vittaen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Ethiriyin thataikalai ventu vittaen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175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நிரப்பப்பட்டேன் நிரப்பப்பட்டேன்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ஆவியின் வல்லமையால் நிரப்பப்பட்டேன்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Nirappappattaen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nirappappattaen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nirappappattaen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956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சுகமானேன் சுகமானேன்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காயங்களால் சுகமானேன்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Sukamaanaen sukamaanaen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 kaayangalaal sukamaanaen</a:t>
            </a:r>
            <a:br>
              <a:rPr lang="ta-IN" sz="3200" dirty="0"/>
            </a:b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68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6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முறியடிப்பேன் முறியடிப்பேன்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எதிரான ஆயுதத்தை முறியடிப்பேன்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Muriyatippaen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muriyatippaen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aayuthaththai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muriyatippaen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9037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658</TotalTime>
  <Words>125</Words>
  <Application>Microsoft Office PowerPoint</Application>
  <PresentationFormat>Widescreen</PresentationFormat>
  <Paragraphs>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477</cp:revision>
  <dcterms:created xsi:type="dcterms:W3CDTF">2023-03-13T17:37:04Z</dcterms:created>
  <dcterms:modified xsi:type="dcterms:W3CDTF">2024-03-19T17:59:33Z</dcterms:modified>
</cp:coreProperties>
</file>