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19-03-2024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19-03-2024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19-03-2024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19-03-2024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19-03-2024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19-03-2024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19-03-2024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19-03-2024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19-03-2024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1. நான் உன்னை விட்டு விலகுவதில்லை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நான் உன்னை என்றும் கைவிடுவதில்லை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நான் உன்னை</a:t>
            </a:r>
            <a:br>
              <a:rPr lang="ta-IN" sz="3200" dirty="0"/>
            </a:b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தாய் உன்னை மறந்தாலும் ஊர் உன்னை வெறுத்தாலும் (2)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உன்னோடு உனக்காக நான் இருக்கிறேன் (2)</a:t>
            </a:r>
            <a:br>
              <a:rPr lang="ta-IN" sz="3200" dirty="0"/>
            </a:b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விலகுவதில்லை நான் விலகுவதில்லை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உன்னை விட்டு எப்போதும் விலகுவதில்லை (2)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நான் உன்னை</a:t>
            </a:r>
            <a:endParaRPr lang="en-IN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2. நீர் என்னை விட்டு விலகுவதில்லை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நீர் என்னை என்றும் கைவிடுவதில்லை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நான் உன்னை</a:t>
            </a:r>
            <a:br>
              <a:rPr lang="ta-IN" sz="3200" dirty="0"/>
            </a:b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சொந்தங்கள் பிரிந்தாலும் சோகங்கள் தொடர்ந்தாலும் (2)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என்னோடு எனக்காக நீர் இருக்கின்றீர் (2)</a:t>
            </a:r>
            <a:br>
              <a:rPr lang="ta-IN" sz="3200" dirty="0"/>
            </a:b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கைவிடுவதில்லை நான் கைவிடுவதில்லை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என்னை மட்டும் எப்போதும் கைவிடுவதில்லை (2)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நான் உன்னை</a:t>
            </a:r>
            <a:endParaRPr lang="en-IN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3. நான் உன்னை விட்டு விலகுவதில்லை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நான் உன்னை என்றும் கைவிடுவதில்லை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நான் உன்னை</a:t>
            </a:r>
            <a:br>
              <a:rPr lang="ta-IN" sz="3200" dirty="0"/>
            </a:b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தாய் உன்னை மறந்தாலும் ஊர் உன்னை வெறுத்தாலும் (2)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உன்னோடு உனக்காக நான் இருக்கிறேன் (2)</a:t>
            </a:r>
            <a:br>
              <a:rPr lang="ta-IN" sz="3200" dirty="0"/>
            </a:b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விலகுவதில்லை நான் விலகுவதில்லை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உன்னை விட்டு எப்போதும் விலகுவதில்லை (2)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நான் உன்னை</a:t>
            </a:r>
            <a:endParaRPr lang="en-IN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0750285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656</TotalTime>
  <Words>151</Words>
  <Application>Microsoft Office PowerPoint</Application>
  <PresentationFormat>Widescreen</PresentationFormat>
  <Paragraphs>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467</cp:revision>
  <dcterms:created xsi:type="dcterms:W3CDTF">2023-03-13T17:37:04Z</dcterms:created>
  <dcterms:modified xsi:type="dcterms:W3CDTF">2024-03-19T17:50:01Z</dcterms:modified>
</cp:coreProperties>
</file>