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உம்மிடத்தில் வந்தபோதெல்லாம்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பயம் என்னை விட்டுப் போனதே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எனக்குள்ளே வந்த போதெல்லாம்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பாவம் என்னை விட்டுத் தொலைந்ததே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உம்மோடு வாழ்வேன் உமக்காக வாழ்வேன்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பின் தொடர்வேன்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உண்மையான அன்பை நான் கண்டதேயில்லை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உற்றார் சுற்றார் அன்பிலே உண்மையுமில்லை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ஏங்கி ஏங்கி வாழ்ந்தேன் -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ஏக்கத்தோடு வாழ்ந்தேன்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அன்புக்காக ஏங்கியே அலைந்தேனையா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நான் உம்மிடத்தில் வந்ததாலே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உண்மையான அன்பை நான் கண்டேனையா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தூக்கித் தூக்கி சுமந்தீர் (என்னை)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தாங்கியே நடத்தினீர்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உள்ளமெல்லாம் அன்பினாலே பொங்குதையா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அன்புக்காக ஏங்குகின்ற உள்ளங்களை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உம்மிடத்தில் சேர்க்கவே உயிர் வாழ்கின்றேன்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ஓடி உழைப்பேன் (நான்)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அன்பை சொல்வேன்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ஊரெல்லாம் உம் நாமம் சொல்வேனையா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378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656</TotalTime>
  <Words>96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466</cp:revision>
  <dcterms:created xsi:type="dcterms:W3CDTF">2023-03-13T17:37:04Z</dcterms:created>
  <dcterms:modified xsi:type="dcterms:W3CDTF">2024-03-19T17:46:35Z</dcterms:modified>
</cp:coreProperties>
</file>