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பாடும் போது என் உதடு கெம்பீரித்து மகிழும்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மீட்டுக் கொண்ட என் ஆன்மா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அக்களித்து அகமகிழும்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paadumpothu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kembireethu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meetukonda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aanma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Akkalithu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agamagilum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பாடுவேன் நான்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இரவு பகல் எந்நேரமும்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துதியால் என் நாவு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நிறைந்து இருப்பதாக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enneramum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irupathaga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நாள்தோறும் உம்மை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நம்பிக்கையோடு துதிப்பேன்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>
                <a:latin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Naalthorum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Nambikaiyodu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எப்போதும் நான் தேடும்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புகலிடமும் காப்பகமும்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நீர்தானே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kaapagamum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57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கருவறையில் இருக்கும்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என்னை பராமரித்தீர்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குறைவின்றி குழந்தையாக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வெளியே கொண்டுவந்தீர்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Karuvaraiyil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paramaritheer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Kuraivindri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kulanthaiyaaga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73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இளமை முதல் இதுவரையில்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என் எதிர்காலம்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தானே என் தலைவர்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நோக்கமும் நம்பிக்கையும்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ethikaalam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Nokkamum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51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முதிர்வயது ஆனாலும்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தள்ளிவிடாதவரே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பெலன் குன்றி போகும்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கைவிடாதவரே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Muthirvayathu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Thalividaathavarae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kaividathaavarae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9197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655</TotalTime>
  <Words>202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463</cp:revision>
  <dcterms:created xsi:type="dcterms:W3CDTF">2023-03-13T17:37:04Z</dcterms:created>
  <dcterms:modified xsi:type="dcterms:W3CDTF">2024-03-19T17:39:36Z</dcterms:modified>
</cp:coreProperties>
</file>