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I'm so close to you baby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I'm so far away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a silence between 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there's so much to say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my strength, you're my weakness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my faith, you're my doubt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gotta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meet in the middle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work this thing out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More love, I can hear our hearts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cryin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More love, I know that's all we need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More love, to flow in between 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take us and hold us and lift us above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there's ever an answer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more love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We're afraid to be idle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 we fill up the days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run on the treadmill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Keep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slavin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 away 'til there's no time for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talkin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About trouble in mind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 doors are all closed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Between your heart and mine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More love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25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 look out around 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People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fightin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 their wars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 think they'll be happy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they've settled their scores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Let's lay down our weapons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hold us apart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 still for just a minute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Try to open our hearts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More love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35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can hear our hearts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cryin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More love, I know that's all we need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More love, to flow in between 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take us and hold us and lift us above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there's ever an answer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more love</a:t>
            </a:r>
            <a:endParaRPr lang="en-IN" sz="1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48547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1467</TotalTime>
  <Words>252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669</cp:revision>
  <dcterms:created xsi:type="dcterms:W3CDTF">2023-03-13T17:37:04Z</dcterms:created>
  <dcterms:modified xsi:type="dcterms:W3CDTF">2024-06-10T01:03:48Z</dcterms:modified>
</cp:coreProperties>
</file>