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Mighty is our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Mighty is our King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Mighty is our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Ruler of everything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Glory is our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Glory is our King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Glory is our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Ruler of everything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His name is higher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Than any other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His power is greater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He has created everything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Hey, yeah, yeah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Mighty is our God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Glory is our God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25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His name is higher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Than any other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His power is greater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he has created everything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Mighty is our God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35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His name is higher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Than any other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His power is greater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He has created everything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Hey, yeah, yeah, yeah</a:t>
            </a: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485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Mighty is our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Mighty is our King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Yeah, yeah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Mighty is our Lord of lords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Ruler of everything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14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Mighty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Mighty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is our King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Mighty is our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Glory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Glory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 our King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Glory to our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Mighty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Mighty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is our King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Mighty is our Lord</a:t>
            </a:r>
            <a:endParaRPr lang="en-IN" sz="1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21332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712</TotalTime>
  <Words>200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661</cp:revision>
  <dcterms:created xsi:type="dcterms:W3CDTF">2023-03-13T17:37:04Z</dcterms:created>
  <dcterms:modified xsi:type="dcterms:W3CDTF">2024-06-09T12:04:57Z</dcterms:modified>
</cp:coreProperties>
</file>